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77" r:id="rId4"/>
    <p:sldId id="286" r:id="rId5"/>
    <p:sldId id="278" r:id="rId6"/>
    <p:sldId id="259" r:id="rId7"/>
    <p:sldId id="260" r:id="rId8"/>
    <p:sldId id="261" r:id="rId9"/>
    <p:sldId id="282" r:id="rId10"/>
    <p:sldId id="284" r:id="rId11"/>
    <p:sldId id="262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  <a:srgbClr val="767676"/>
    <a:srgbClr val="FC642D"/>
    <a:srgbClr val="00A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7030"/>
  </p:normalViewPr>
  <p:slideViewPr>
    <p:cSldViewPr snapToGrid="0" snapToObjects="1">
      <p:cViewPr varScale="1">
        <p:scale>
          <a:sx n="127" d="100"/>
          <a:sy n="12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26DD-5C1E-5443-9D8E-4B99C338C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E0D8A-E521-EE4B-9CE8-CE82730C4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B7DC-9A16-DC49-B022-07A577FB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B454B-19F6-814D-84C3-342C1B65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D637A-CF7E-234B-8FC3-39A0C081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0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3DB2-8669-9749-A96F-922820C9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FE41-85E4-3E48-9276-143D5FDCC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BE51-E4B8-BB47-9AE4-D632E7C7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9338-FBF1-2B45-A48A-4B030D7B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D0E34-0637-5E42-9B91-FA99E61A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D6192-93EE-5E47-BF00-FB5E15E4E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6E5EB-7004-FA41-A081-B62589905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FC59-6448-BC48-B591-683C0864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9C35-CDAD-1540-8699-BB45E80F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27F4-5106-3A45-8CE1-94272A34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4560-84B4-0741-9E64-4C78B151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D7FC-71A0-B743-ADFE-9D8B29551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B8EA-B1DE-4644-8242-A983D3EE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93EA-9633-8D41-955D-6EE99DC2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DA165-8F5A-964C-BFE7-B5798A29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0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478-7D7D-B84E-9369-9B919D33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0AC53-8FD6-1146-9BBB-04F86C3B6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BA016-B34E-0A4A-BE9B-F3021D74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755D-5738-834D-8321-037AE6E9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40BE-994B-564E-A8AF-4DF997AF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B482-D1DC-1849-A93D-5F96106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3EBF1-A197-B14F-9DA2-9272243BB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00451-772F-0E40-A90B-68C79F582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E104-196F-1943-8E05-C0A916C0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B3A3C-4628-8748-839C-37874F3D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BF4F-C3E1-6548-A9E1-DA1DC652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3C25-BD3A-204C-A500-5B05B1688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5713-F16A-D242-89C9-A62858335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42A31-EDC9-254D-9518-A2E50692D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CC1E-B380-6340-93FA-909872594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6EBCB-DB4F-BE4A-8FC4-E4A3A40F0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039FB-4CC3-5340-A71E-885D5336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CCE6C-E02A-CA4D-BBFC-F52C3DA0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53887-B543-D248-AD6D-EC72FE2F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1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AB2-C487-C744-A842-77CEF39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4EDC2-2ECB-CE44-9723-A7E77765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8B20E-CE06-1C4A-ACD8-439BF990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0E1AA-AAD2-7B4B-85E2-D1CF97E3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3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2411-83D7-5943-97E3-D47292F7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523CE-E9AC-5A4F-A728-8930EABE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4AD9-301F-B843-95FF-236C45BA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0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9C84-493E-B147-A70C-51D26F6C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C162-7CD1-4B42-ADF0-C1687D778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C62FB-919F-154C-A75C-3CE329309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1FACB-3A89-CC42-BC96-428FF5B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8678D-F7EE-5D4E-B60D-71D7ADD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540C7-5338-6448-858D-F5ABCBD1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1DA9-9162-8849-BA80-30EC16DC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BB512-0E19-BE43-B3E7-055A69D05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C2E71-2827-7147-83B3-F2D4B6312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1B070-3C2B-CB4F-A092-E2C5192B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14FC-A037-5746-8FE9-3D25B0C8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08FBF-7CF4-6843-BE1E-BF6E7650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65760-B0B1-E04F-8A0F-DF589844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452E7-647F-FC49-80CF-8D219DE3B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DC98-8541-A74A-9EDF-BB2AA27C5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89EDA-427E-8143-BA96-9F21C27B50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0D8D7-1A68-1B4E-B184-B4902A8EC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4F24B-E52C-0B41-BE6B-5D2A5BCBA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8BC-5A7F-3B49-867D-9B4385AD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living room&#10;&#10;Description automatically generated">
            <a:extLst>
              <a:ext uri="{FF2B5EF4-FFF2-40B4-BE49-F238E27FC236}">
                <a16:creationId xmlns:a16="http://schemas.microsoft.com/office/drawing/2014/main" id="{F54BF0B5-D4AC-674B-A8FD-416A0F54B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0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125C9C15-3BD8-E14B-883F-DB1F129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4821F-8E78-074C-AF62-4555BF385F1A}"/>
              </a:ext>
            </a:extLst>
          </p:cNvPr>
          <p:cNvSpPr/>
          <p:nvPr/>
        </p:nvSpPr>
        <p:spPr>
          <a:xfrm>
            <a:off x="0" y="-3077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Who Did What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B6D50-2000-BF44-BAA7-C8CC7DB79433}"/>
              </a:ext>
            </a:extLst>
          </p:cNvPr>
          <p:cNvGrpSpPr/>
          <p:nvPr/>
        </p:nvGrpSpPr>
        <p:grpSpPr>
          <a:xfrm>
            <a:off x="1032489" y="1534137"/>
            <a:ext cx="10127022" cy="4023652"/>
            <a:chOff x="1032489" y="1534137"/>
            <a:chExt cx="10127022" cy="402365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66E1B2-0137-3345-81D7-8F1EB1B3005C}"/>
                </a:ext>
              </a:extLst>
            </p:cNvPr>
            <p:cNvGrpSpPr/>
            <p:nvPr/>
          </p:nvGrpSpPr>
          <p:grpSpPr>
            <a:xfrm>
              <a:off x="1032489" y="1534137"/>
              <a:ext cx="10127022" cy="4020202"/>
              <a:chOff x="1072826" y="1238512"/>
              <a:chExt cx="10127022" cy="402020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8077C8-CF11-E649-B772-701899FC0FCA}"/>
                  </a:ext>
                </a:extLst>
              </p:cNvPr>
              <p:cNvSpPr/>
              <p:nvPr/>
            </p:nvSpPr>
            <p:spPr>
              <a:xfrm>
                <a:off x="1072827" y="1238512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Data Extraction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F18D7F9-1303-DC41-B008-DCB76A436A2F}"/>
                  </a:ext>
                </a:extLst>
              </p:cNvPr>
              <p:cNvSpPr/>
              <p:nvPr/>
            </p:nvSpPr>
            <p:spPr>
              <a:xfrm>
                <a:off x="1072826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Preprocessing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88FFA84-8449-264D-A34F-2BB4A3A84826}"/>
                  </a:ext>
                </a:extLst>
              </p:cNvPr>
              <p:cNvSpPr/>
              <p:nvPr/>
            </p:nvSpPr>
            <p:spPr>
              <a:xfrm>
                <a:off x="1072826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Data Exploring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0C9279-8EC2-6547-873C-78F0A8B91706}"/>
                  </a:ext>
                </a:extLst>
              </p:cNvPr>
              <p:cNvSpPr/>
              <p:nvPr/>
            </p:nvSpPr>
            <p:spPr>
              <a:xfrm>
                <a:off x="1072826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Format Design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C9063B-4EDD-C649-B0A1-F64799F2FDDF}"/>
                  </a:ext>
                </a:extLst>
              </p:cNvPr>
              <p:cNvSpPr/>
              <p:nvPr/>
            </p:nvSpPr>
            <p:spPr>
              <a:xfrm>
                <a:off x="3777941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Visualization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B42F4F-A678-1C40-A508-3A7306E6D218}"/>
                  </a:ext>
                </a:extLst>
              </p:cNvPr>
              <p:cNvSpPr/>
              <p:nvPr/>
            </p:nvSpPr>
            <p:spPr>
              <a:xfrm>
                <a:off x="6483054" y="124462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Bubble Map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654970D-A248-FD49-A1B5-1E2762D74C59}"/>
                  </a:ext>
                </a:extLst>
              </p:cNvPr>
              <p:cNvSpPr/>
              <p:nvPr/>
            </p:nvSpPr>
            <p:spPr>
              <a:xfrm>
                <a:off x="6483055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Bar Plot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DED65CF-BA86-654A-A2C6-FEB5E2A7CAC1}"/>
                  </a:ext>
                </a:extLst>
              </p:cNvPr>
              <p:cNvSpPr/>
              <p:nvPr/>
            </p:nvSpPr>
            <p:spPr>
              <a:xfrm>
                <a:off x="6483054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Histogram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06300B2-197E-FE47-AF3F-CEB764FD4D53}"/>
                  </a:ext>
                </a:extLst>
              </p:cNvPr>
              <p:cNvSpPr/>
              <p:nvPr/>
            </p:nvSpPr>
            <p:spPr>
              <a:xfrm>
                <a:off x="6483054" y="3839821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Bubble Plot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81E4F9-2613-DC4C-957E-6B272CB4575A}"/>
                  </a:ext>
                </a:extLst>
              </p:cNvPr>
              <p:cNvSpPr/>
              <p:nvPr/>
            </p:nvSpPr>
            <p:spPr>
              <a:xfrm>
                <a:off x="6483054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Circular Bar Plot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166B6B4-6A6B-4948-8860-6160DC0765C2}"/>
                  </a:ext>
                </a:extLst>
              </p:cNvPr>
              <p:cNvSpPr/>
              <p:nvPr/>
            </p:nvSpPr>
            <p:spPr>
              <a:xfrm>
                <a:off x="9188168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Integration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514E590-ECAA-4B46-907D-152CB03BC60A}"/>
                  </a:ext>
                </a:extLst>
              </p:cNvPr>
              <p:cNvSpPr/>
              <p:nvPr/>
            </p:nvSpPr>
            <p:spPr>
              <a:xfrm>
                <a:off x="9188168" y="297577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642D"/>
                    </a:solidFill>
                  </a:rPr>
                  <a:t>Layout Adjustment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6DD25E7-0E5A-1D4C-9779-804E93B04A91}"/>
                  </a:ext>
                </a:extLst>
              </p:cNvPr>
              <p:cNvSpPr/>
              <p:nvPr/>
            </p:nvSpPr>
            <p:spPr>
              <a:xfrm>
                <a:off x="9188167" y="38311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Present / </a:t>
                </a:r>
                <a:r>
                  <a:rPr lang="en-US" dirty="0">
                    <a:solidFill>
                      <a:srgbClr val="FC642D"/>
                    </a:solidFill>
                  </a:rPr>
                  <a:t>Report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6DF140-4072-B842-B10A-DF047D48E3A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flipH="1">
                <a:off x="2078666" y="1796413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B11EDE7B-6CB4-7D49-9854-30DB135DE5A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2194279" y="3530619"/>
                <a:ext cx="2589502" cy="588152"/>
              </a:xfrm>
              <a:prstGeom prst="bentConnector2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CF0643-994C-984F-BF32-ADA6A1F7C8C1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078666" y="2663516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3857E5-6E76-6A40-A53B-2EDB80D52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8818" y="3533674"/>
                <a:ext cx="0" cy="1170194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642A95-C460-D44B-B1A4-8C41ABFB7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4280" y="3530619"/>
                <a:ext cx="0" cy="1170194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EEDCF4F-259E-7E4A-8980-64DE351DE80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5789621" y="3251669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FC75BA8A-B3E1-5D40-B04E-1CF94AF02DFF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5789621" y="3251669"/>
                <a:ext cx="693433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EEA6AB6E-18BD-AE49-A69B-5978E96CCD08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>
                <a:off x="5789621" y="3251669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C6EAF659-2366-CF47-A5C2-CB91001CB380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 flipV="1">
                <a:off x="5789621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77F9347E-9988-904B-998B-1DA1028452F3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5789621" y="1523574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>
                <a:extLst>
                  <a:ext uri="{FF2B5EF4-FFF2-40B4-BE49-F238E27FC236}">
                    <a16:creationId xmlns:a16="http://schemas.microsoft.com/office/drawing/2014/main" id="{95A484ED-60BA-3B43-B924-8627D7F23909}"/>
                  </a:ext>
                </a:extLst>
              </p:cNvPr>
              <p:cNvCxnSpPr>
                <a:cxnSpLocks/>
                <a:stCxn id="12" idx="3"/>
                <a:endCxn id="15" idx="1"/>
              </p:cNvCxnSpPr>
              <p:nvPr/>
            </p:nvCxnSpPr>
            <p:spPr>
              <a:xfrm flipV="1">
                <a:off x="8494734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7ACE9B5E-0890-CB4C-A02E-2E491F9DD0CF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 flipV="1">
                <a:off x="8494734" y="2384566"/>
                <a:ext cx="693434" cy="173420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E4140E09-3E4A-C044-B181-9350C3237056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8494734" y="2384566"/>
                <a:ext cx="693434" cy="259519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D7A621F7-BC0A-9745-AF79-B6B63C39C3BA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8494734" y="1523574"/>
                <a:ext cx="693434" cy="86099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EF8243E-9758-044E-8B37-DD0F4E04AC93}"/>
                  </a:ext>
                </a:extLst>
              </p:cNvPr>
              <p:cNvCxnSpPr>
                <a:cxnSpLocks/>
                <a:stCxn id="11" idx="3"/>
                <a:endCxn id="15" idx="1"/>
              </p:cNvCxnSpPr>
              <p:nvPr/>
            </p:nvCxnSpPr>
            <p:spPr>
              <a:xfrm>
                <a:off x="8494735" y="2384566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827E99A-515E-5745-8CB4-96DCC7086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4007" y="2649689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1488F72-25F2-494C-AA35-BA5DA6E84056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0194006" y="3550556"/>
                <a:ext cx="1" cy="280557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54E0606-E6C2-F244-88ED-D631203EA553}"/>
                </a:ext>
              </a:extLst>
            </p:cNvPr>
            <p:cNvSpPr/>
            <p:nvPr/>
          </p:nvSpPr>
          <p:spPr>
            <a:xfrm>
              <a:off x="9139870" y="4999888"/>
              <a:ext cx="2011680" cy="557901"/>
            </a:xfrm>
            <a:prstGeom prst="roundRect">
              <a:avLst/>
            </a:prstGeom>
            <a:noFill/>
            <a:ln w="28575">
              <a:solidFill>
                <a:srgbClr val="7676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C642D"/>
                  </a:solidFill>
                </a:rPr>
                <a:t>Complete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33DC700-28DE-654E-A47A-FF1D84249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68" y="4696239"/>
              <a:ext cx="1" cy="309202"/>
            </a:xfrm>
            <a:prstGeom prst="straightConnector1">
              <a:avLst/>
            </a:prstGeom>
            <a:ln w="3810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2AD12B-EE99-E14F-AFBB-8873F473217A}"/>
              </a:ext>
            </a:extLst>
          </p:cNvPr>
          <p:cNvSpPr/>
          <p:nvPr/>
        </p:nvSpPr>
        <p:spPr>
          <a:xfrm>
            <a:off x="8943701" y="3109675"/>
            <a:ext cx="2419941" cy="2598398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C64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A909A6-1684-CB43-A2B3-4228CA45141D}"/>
              </a:ext>
            </a:extLst>
          </p:cNvPr>
          <p:cNvSpPr/>
          <p:nvPr/>
        </p:nvSpPr>
        <p:spPr>
          <a:xfrm>
            <a:off x="6251911" y="2273723"/>
            <a:ext cx="2419941" cy="3434350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C64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0B58B70-8093-9949-AC9D-A7BB0AE653BA}"/>
              </a:ext>
            </a:extLst>
          </p:cNvPr>
          <p:cNvSpPr/>
          <p:nvPr/>
        </p:nvSpPr>
        <p:spPr>
          <a:xfrm>
            <a:off x="828358" y="1380353"/>
            <a:ext cx="2419941" cy="2574615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C64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4C8B25D-0931-454A-959D-A175C6061560}"/>
              </a:ext>
            </a:extLst>
          </p:cNvPr>
          <p:cNvSpPr/>
          <p:nvPr/>
        </p:nvSpPr>
        <p:spPr>
          <a:xfrm>
            <a:off x="828358" y="1264655"/>
            <a:ext cx="682336" cy="364799"/>
          </a:xfrm>
          <a:prstGeom prst="roundRect">
            <a:avLst/>
          </a:prstGeom>
          <a:solidFill>
            <a:srgbClr val="FC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Yen</a:t>
            </a:r>
          </a:p>
          <a:p>
            <a:pPr algn="ctr"/>
            <a:r>
              <a:rPr lang="en-US" sz="1100" dirty="0"/>
              <a:t>Chen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1346D19-C668-5940-A2EB-E62F4A0C3093}"/>
              </a:ext>
            </a:extLst>
          </p:cNvPr>
          <p:cNvSpPr/>
          <p:nvPr/>
        </p:nvSpPr>
        <p:spPr>
          <a:xfrm>
            <a:off x="8942554" y="2988428"/>
            <a:ext cx="682336" cy="364799"/>
          </a:xfrm>
          <a:prstGeom prst="roundRect">
            <a:avLst/>
          </a:prstGeom>
          <a:solidFill>
            <a:srgbClr val="FC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Yen</a:t>
            </a:r>
          </a:p>
          <a:p>
            <a:pPr algn="ctr"/>
            <a:r>
              <a:rPr lang="en-US" sz="1100" dirty="0"/>
              <a:t>Chen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C962780-0E5F-BD4E-B09F-BB1140E6187A}"/>
              </a:ext>
            </a:extLst>
          </p:cNvPr>
          <p:cNvSpPr/>
          <p:nvPr/>
        </p:nvSpPr>
        <p:spPr>
          <a:xfrm>
            <a:off x="6251911" y="2148048"/>
            <a:ext cx="682336" cy="364799"/>
          </a:xfrm>
          <a:prstGeom prst="roundRect">
            <a:avLst/>
          </a:prstGeom>
          <a:solidFill>
            <a:srgbClr val="FC6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Yen</a:t>
            </a:r>
          </a:p>
          <a:p>
            <a:pPr algn="ctr"/>
            <a:r>
              <a:rPr lang="en-US" sz="1100" dirty="0"/>
              <a:t>Chen</a:t>
            </a:r>
          </a:p>
        </p:txBody>
      </p:sp>
    </p:spTree>
    <p:extLst>
      <p:ext uri="{BB962C8B-B14F-4D97-AF65-F5344CB8AC3E}">
        <p14:creationId xmlns:p14="http://schemas.microsoft.com/office/powerpoint/2010/main" val="231501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C4BEC3C8-2A84-5F4E-A484-485875A6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9" y="812800"/>
            <a:ext cx="11820962" cy="5671127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From Others</a:t>
            </a:r>
          </a:p>
        </p:txBody>
      </p:sp>
    </p:spTree>
    <p:extLst>
      <p:ext uri="{BB962C8B-B14F-4D97-AF65-F5344CB8AC3E}">
        <p14:creationId xmlns:p14="http://schemas.microsoft.com/office/powerpoint/2010/main" val="379058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Our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168BD-D70E-6E45-ADCD-1CB5B14B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30360" y="700475"/>
            <a:ext cx="8731280" cy="5457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441A2-93AB-004F-91B8-804D3FA0AF18}"/>
              </a:ext>
            </a:extLst>
          </p:cNvPr>
          <p:cNvSpPr txBox="1"/>
          <p:nvPr/>
        </p:nvSpPr>
        <p:spPr>
          <a:xfrm>
            <a:off x="1730360" y="6122711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Map and plots are all interactive, transition, hover, responsive using bootstrap, layout included</a:t>
            </a:r>
          </a:p>
        </p:txBody>
      </p:sp>
      <p:pic>
        <p:nvPicPr>
          <p:cNvPr id="5" name="Graphic 4" descr="Cursor">
            <a:extLst>
              <a:ext uri="{FF2B5EF4-FFF2-40B4-BE49-F238E27FC236}">
                <a16:creationId xmlns:a16="http://schemas.microsoft.com/office/drawing/2014/main" id="{EFF4BB5F-3A17-3743-A183-AC90EEDE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8725" y="4129136"/>
            <a:ext cx="457200" cy="457200"/>
          </a:xfrm>
          <a:prstGeom prst="rect">
            <a:avLst/>
          </a:prstGeom>
        </p:spPr>
      </p:pic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6DC41E0D-A01D-CE47-8692-77E899E51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969520" y="3551168"/>
            <a:ext cx="2286557" cy="7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Our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2217A-716B-EF44-8CCF-A00F3964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8222" y="802838"/>
            <a:ext cx="9015555" cy="5634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A57785-B6F5-7F47-BD90-3D1358465261}"/>
              </a:ext>
            </a:extLst>
          </p:cNvPr>
          <p:cNvSpPr txBox="1"/>
          <p:nvPr/>
        </p:nvSpPr>
        <p:spPr>
          <a:xfrm>
            <a:off x="1588222" y="6362939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Map and plots are all interactive, transition, hover, responsive using bootstrap, layout included</a:t>
            </a:r>
          </a:p>
        </p:txBody>
      </p:sp>
      <p:pic>
        <p:nvPicPr>
          <p:cNvPr id="3" name="Graphic 2" descr="Cursor">
            <a:extLst>
              <a:ext uri="{FF2B5EF4-FFF2-40B4-BE49-F238E27FC236}">
                <a16:creationId xmlns:a16="http://schemas.microsoft.com/office/drawing/2014/main" id="{45858A3E-6FBD-4745-B466-0F428E41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7721" y="4488838"/>
            <a:ext cx="457200" cy="457200"/>
          </a:xfrm>
          <a:prstGeom prst="rect">
            <a:avLst/>
          </a:prstGeom>
        </p:spPr>
      </p:pic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79A2793E-90D4-4048-BD9E-3F462E0F0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1512" y="4946038"/>
            <a:ext cx="2986951" cy="7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Our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AA939-F613-5F4A-A976-519670062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00"/>
          <a:stretch/>
        </p:blipFill>
        <p:spPr>
          <a:xfrm>
            <a:off x="636812" y="1409694"/>
            <a:ext cx="5459187" cy="4335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42EB23-E023-694C-9CAB-7EDC7C9C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76" y="1388910"/>
            <a:ext cx="4692880" cy="4356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F8104-AA3A-DC4B-8038-EF5625F2A679}"/>
              </a:ext>
            </a:extLst>
          </p:cNvPr>
          <p:cNvSpPr txBox="1"/>
          <p:nvPr/>
        </p:nvSpPr>
        <p:spPr>
          <a:xfrm>
            <a:off x="636812" y="5907549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Map and plots are all interactive, transition, hover, responsive using bootstrap, layout included</a:t>
            </a:r>
          </a:p>
        </p:txBody>
      </p:sp>
      <p:pic>
        <p:nvPicPr>
          <p:cNvPr id="6" name="Graphic 5" descr="Cursor">
            <a:extLst>
              <a:ext uri="{FF2B5EF4-FFF2-40B4-BE49-F238E27FC236}">
                <a16:creationId xmlns:a16="http://schemas.microsoft.com/office/drawing/2014/main" id="{FAF2D94E-653C-D941-8C7E-2E1787C2D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2807" y="4055491"/>
            <a:ext cx="457200" cy="457200"/>
          </a:xfrm>
          <a:prstGeom prst="rect">
            <a:avLst/>
          </a:prstGeom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48CD70B9-FC5A-A140-A4F1-29CE535F2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491" y="1705445"/>
            <a:ext cx="354467" cy="354467"/>
          </a:xfrm>
          <a:prstGeom prst="rect">
            <a:avLst/>
          </a:prstGeom>
        </p:spPr>
      </p:pic>
      <p:pic>
        <p:nvPicPr>
          <p:cNvPr id="4" name="Graphic 3" descr="Arrow Clockwise curve">
            <a:extLst>
              <a:ext uri="{FF2B5EF4-FFF2-40B4-BE49-F238E27FC236}">
                <a16:creationId xmlns:a16="http://schemas.microsoft.com/office/drawing/2014/main" id="{7F689E82-0B8D-4543-8094-0DD133475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615013">
            <a:off x="10115116" y="1831050"/>
            <a:ext cx="508136" cy="10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Layout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95535-CC72-8B4F-8C5B-CF8A354DA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2" r="84"/>
          <a:stretch/>
        </p:blipFill>
        <p:spPr>
          <a:xfrm>
            <a:off x="614218" y="729674"/>
            <a:ext cx="10963564" cy="5846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87038-5AE2-0248-9564-1FA8AFDAE003}"/>
              </a:ext>
            </a:extLst>
          </p:cNvPr>
          <p:cNvSpPr txBox="1"/>
          <p:nvPr/>
        </p:nvSpPr>
        <p:spPr>
          <a:xfrm>
            <a:off x="656477" y="6399163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Map and plots are all interactive, transition, hover, responsive using bootstrap, layout included</a:t>
            </a:r>
          </a:p>
        </p:txBody>
      </p:sp>
    </p:spTree>
    <p:extLst>
      <p:ext uri="{BB962C8B-B14F-4D97-AF65-F5344CB8AC3E}">
        <p14:creationId xmlns:p14="http://schemas.microsoft.com/office/powerpoint/2010/main" val="143359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Bubble Map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53CE1ED-6DAD-6447-830D-7A97027E5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086" b="1749"/>
          <a:stretch/>
        </p:blipFill>
        <p:spPr>
          <a:xfrm>
            <a:off x="1311211" y="1229989"/>
            <a:ext cx="4572353" cy="4398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9D92D-3F11-9442-AC94-04324DC0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65451" y="1389527"/>
            <a:ext cx="4492348" cy="4238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583DF-9060-8F48-9BF3-38E50D1C5E92}"/>
              </a:ext>
            </a:extLst>
          </p:cNvPr>
          <p:cNvSpPr txBox="1"/>
          <p:nvPr/>
        </p:nvSpPr>
        <p:spPr>
          <a:xfrm>
            <a:off x="1305406" y="5642078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Map includes interactive, transition, hover, responsive using bootstrap, layout included</a:t>
            </a:r>
          </a:p>
        </p:txBody>
      </p:sp>
    </p:spTree>
    <p:extLst>
      <p:ext uri="{BB962C8B-B14F-4D97-AF65-F5344CB8AC3E}">
        <p14:creationId xmlns:p14="http://schemas.microsoft.com/office/powerpoint/2010/main" val="207161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Bar Plot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265CF-EEDD-F145-99CC-3F8B28580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1"/>
          <a:stretch/>
        </p:blipFill>
        <p:spPr>
          <a:xfrm>
            <a:off x="2566081" y="728944"/>
            <a:ext cx="6713485" cy="573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6F53B-EBDF-A044-A1C0-4B07EBDC460F}"/>
              </a:ext>
            </a:extLst>
          </p:cNvPr>
          <p:cNvSpPr txBox="1"/>
          <p:nvPr/>
        </p:nvSpPr>
        <p:spPr>
          <a:xfrm>
            <a:off x="2731083" y="6299875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Bar plot includes interactive, transition, hover, responsive using bootstrap, layout included</a:t>
            </a:r>
          </a:p>
        </p:txBody>
      </p:sp>
    </p:spTree>
    <p:extLst>
      <p:ext uri="{BB962C8B-B14F-4D97-AF65-F5344CB8AC3E}">
        <p14:creationId xmlns:p14="http://schemas.microsoft.com/office/powerpoint/2010/main" val="87755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Histogram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5E7657-EDFD-0344-9B85-30861B05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62" y="1282352"/>
            <a:ext cx="5025880" cy="448526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96E28-F1BE-1E4B-A741-9910EFEF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58" y="1282352"/>
            <a:ext cx="4712122" cy="4485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B5FF3-F721-8943-9C68-09619BE93C8F}"/>
              </a:ext>
            </a:extLst>
          </p:cNvPr>
          <p:cNvSpPr txBox="1"/>
          <p:nvPr/>
        </p:nvSpPr>
        <p:spPr>
          <a:xfrm>
            <a:off x="2819573" y="5847591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Histogram includes interactive, transition, hover, responsive using bootstrap, layout included</a:t>
            </a:r>
          </a:p>
        </p:txBody>
      </p:sp>
      <p:pic>
        <p:nvPicPr>
          <p:cNvPr id="7" name="Graphic 6" descr="Cursor">
            <a:extLst>
              <a:ext uri="{FF2B5EF4-FFF2-40B4-BE49-F238E27FC236}">
                <a16:creationId xmlns:a16="http://schemas.microsoft.com/office/drawing/2014/main" id="{666F9AE1-3E08-294A-8BF8-7DEE7539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6895" y="2542790"/>
            <a:ext cx="457200" cy="457200"/>
          </a:xfrm>
          <a:prstGeom prst="rect">
            <a:avLst/>
          </a:prstGeom>
        </p:spPr>
      </p:pic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247DFE88-EC30-D64F-9C52-5FF2FDD4A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370" y="230065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3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Bubble Plot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0AED5D-6461-414F-BF24-332F8AAD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65" y="1145771"/>
            <a:ext cx="6648469" cy="526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E9BC8-904E-E94B-90BB-2B1D3D34E96A}"/>
              </a:ext>
            </a:extLst>
          </p:cNvPr>
          <p:cNvSpPr txBox="1"/>
          <p:nvPr/>
        </p:nvSpPr>
        <p:spPr>
          <a:xfrm>
            <a:off x="2771765" y="6329372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Bubble plot includes interactive, transition, hover, responsive using bootstrap, layout included</a:t>
            </a:r>
          </a:p>
        </p:txBody>
      </p:sp>
    </p:spTree>
    <p:extLst>
      <p:ext uri="{BB962C8B-B14F-4D97-AF65-F5344CB8AC3E}">
        <p14:creationId xmlns:p14="http://schemas.microsoft.com/office/powerpoint/2010/main" val="394802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331749E0-7836-0146-9BEB-EB32D498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D64A8E-9BFE-4947-8152-E59A6B2172AF}"/>
              </a:ext>
            </a:extLst>
          </p:cNvPr>
          <p:cNvSpPr/>
          <p:nvPr/>
        </p:nvSpPr>
        <p:spPr>
          <a:xfrm>
            <a:off x="2982" y="0"/>
            <a:ext cx="1218901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559BC-57E9-D740-A62E-9B20408F17D9}"/>
              </a:ext>
            </a:extLst>
          </p:cNvPr>
          <p:cNvGrpSpPr/>
          <p:nvPr/>
        </p:nvGrpSpPr>
        <p:grpSpPr>
          <a:xfrm>
            <a:off x="957801" y="2163275"/>
            <a:ext cx="10276398" cy="2531451"/>
            <a:chOff x="999214" y="337069"/>
            <a:chExt cx="10276398" cy="5460751"/>
          </a:xfrm>
        </p:grpSpPr>
        <p:pic>
          <p:nvPicPr>
            <p:cNvPr id="3" name="Graphic 2" descr="Closed quotation mark">
              <a:extLst>
                <a:ext uri="{FF2B5EF4-FFF2-40B4-BE49-F238E27FC236}">
                  <a16:creationId xmlns:a16="http://schemas.microsoft.com/office/drawing/2014/main" id="{FF06D821-4A81-A04F-BECD-DDE2559CF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9214" y="337069"/>
              <a:ext cx="914400" cy="14249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F14232D-2A34-AA41-8FAD-927809D6853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76" y="1049566"/>
              <a:ext cx="9436608" cy="0"/>
            </a:xfrm>
            <a:prstGeom prst="line">
              <a:avLst/>
            </a:prstGeom>
            <a:ln w="28575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C18FF7-CE56-EC4D-9D2B-FF0B557AD96C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8" cy="0"/>
            </a:xfrm>
            <a:prstGeom prst="line">
              <a:avLst/>
            </a:prstGeom>
            <a:ln w="28575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6ACDF5-3108-3C4C-BF32-3D1167890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28575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5D4495-00F6-9D4A-BF4C-228E6FCC2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28575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493312A-A196-504B-BD43-E2A388465975}"/>
              </a:ext>
            </a:extLst>
          </p:cNvPr>
          <p:cNvSpPr txBox="1"/>
          <p:nvPr/>
        </p:nvSpPr>
        <p:spPr>
          <a:xfrm>
            <a:off x="1415001" y="3363314"/>
            <a:ext cx="9372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platform where you understand your house selections comprehensively</a:t>
            </a:r>
          </a:p>
        </p:txBody>
      </p:sp>
    </p:spTree>
    <p:extLst>
      <p:ext uri="{BB962C8B-B14F-4D97-AF65-F5344CB8AC3E}">
        <p14:creationId xmlns:p14="http://schemas.microsoft.com/office/powerpoint/2010/main" val="316821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Circular Bar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C92CDF-1E61-6B4F-9C94-9D1637516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5"/>
          <a:stretch/>
        </p:blipFill>
        <p:spPr>
          <a:xfrm>
            <a:off x="2910000" y="1071418"/>
            <a:ext cx="6178582" cy="5246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ECE29-5B16-FC41-8FA0-0B9880F8D099}"/>
              </a:ext>
            </a:extLst>
          </p:cNvPr>
          <p:cNvSpPr txBox="1"/>
          <p:nvPr/>
        </p:nvSpPr>
        <p:spPr>
          <a:xfrm>
            <a:off x="2475444" y="6317672"/>
            <a:ext cx="812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699"/>
                </a:solidFill>
              </a:rPr>
              <a:t>Circular bar plot includes interactive, transition, hover, responsive using bootstrap, layout included</a:t>
            </a:r>
          </a:p>
        </p:txBody>
      </p:sp>
    </p:spTree>
    <p:extLst>
      <p:ext uri="{BB962C8B-B14F-4D97-AF65-F5344CB8AC3E}">
        <p14:creationId xmlns:p14="http://schemas.microsoft.com/office/powerpoint/2010/main" val="298782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331749E0-7836-0146-9BEB-EB32D498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D64A8E-9BFE-4947-8152-E59A6B2172AF}"/>
              </a:ext>
            </a:extLst>
          </p:cNvPr>
          <p:cNvSpPr/>
          <p:nvPr/>
        </p:nvSpPr>
        <p:spPr>
          <a:xfrm>
            <a:off x="2982" y="0"/>
            <a:ext cx="1218901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3312A-A196-504B-BD43-E2A388465975}"/>
              </a:ext>
            </a:extLst>
          </p:cNvPr>
          <p:cNvSpPr txBox="1"/>
          <p:nvPr/>
        </p:nvSpPr>
        <p:spPr>
          <a:xfrm>
            <a:off x="2552113" y="3105835"/>
            <a:ext cx="708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we could have done differently</a:t>
            </a:r>
          </a:p>
        </p:txBody>
      </p:sp>
    </p:spTree>
    <p:extLst>
      <p:ext uri="{BB962C8B-B14F-4D97-AF65-F5344CB8AC3E}">
        <p14:creationId xmlns:p14="http://schemas.microsoft.com/office/powerpoint/2010/main" val="213467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E2FBFA-12B6-284A-B7F1-DCB4C36B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t="18451" b="45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Analysis – Explain the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6422-E530-1349-B740-3D14AA4021C6}"/>
              </a:ext>
            </a:extLst>
          </p:cNvPr>
          <p:cNvSpPr/>
          <p:nvPr/>
        </p:nvSpPr>
        <p:spPr>
          <a:xfrm>
            <a:off x="0" y="2769017"/>
            <a:ext cx="12192000" cy="131996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9D042FA-EA82-FA4A-9188-68BA9D3D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27" y="2729915"/>
            <a:ext cx="3802145" cy="13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F71342-05DA-7D4A-B483-2A4B634F95BE}"/>
              </a:ext>
            </a:extLst>
          </p:cNvPr>
          <p:cNvSpPr/>
          <p:nvPr/>
        </p:nvSpPr>
        <p:spPr>
          <a:xfrm>
            <a:off x="8571" y="0"/>
            <a:ext cx="1218901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Analysis – Explain the Data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2F7F84-0264-6847-8AC0-F93F890FAB09}"/>
              </a:ext>
            </a:extLst>
          </p:cNvPr>
          <p:cNvGrpSpPr/>
          <p:nvPr/>
        </p:nvGrpSpPr>
        <p:grpSpPr>
          <a:xfrm>
            <a:off x="1904042" y="1847179"/>
            <a:ext cx="8385864" cy="1289104"/>
            <a:chOff x="1879993" y="1992998"/>
            <a:chExt cx="8385864" cy="12891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1B8C60-6B08-A14B-98E4-C13E24659FAB}"/>
                </a:ext>
              </a:extLst>
            </p:cNvPr>
            <p:cNvGrpSpPr/>
            <p:nvPr/>
          </p:nvGrpSpPr>
          <p:grpSpPr>
            <a:xfrm>
              <a:off x="5435949" y="1999292"/>
              <a:ext cx="1280160" cy="1280160"/>
              <a:chOff x="5435949" y="1999292"/>
              <a:chExt cx="1280160" cy="12801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5AD316-484C-254B-9E35-73AB03370E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5949" y="1999292"/>
                <a:ext cx="1280160" cy="1280160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Graphic 3" descr="Customer review RTL">
                <a:extLst>
                  <a:ext uri="{FF2B5EF4-FFF2-40B4-BE49-F238E27FC236}">
                    <a16:creationId xmlns:a16="http://schemas.microsoft.com/office/drawing/2014/main" id="{885C9BBC-6CAD-B848-BF87-0018EA3B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07328" y="215919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FC4337A-B9ED-3447-B85E-62A25686621A}"/>
                </a:ext>
              </a:extLst>
            </p:cNvPr>
            <p:cNvGrpSpPr/>
            <p:nvPr/>
          </p:nvGrpSpPr>
          <p:grpSpPr>
            <a:xfrm>
              <a:off x="8985697" y="2001942"/>
              <a:ext cx="1280160" cy="1280160"/>
              <a:chOff x="8848537" y="1992998"/>
              <a:chExt cx="1280160" cy="128016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FC14D4E-88BF-5A4F-BAC7-4273173273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48537" y="1992998"/>
                <a:ext cx="1280160" cy="1280160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Shower">
                <a:extLst>
                  <a:ext uri="{FF2B5EF4-FFF2-40B4-BE49-F238E27FC236}">
                    <a16:creationId xmlns:a16="http://schemas.microsoft.com/office/drawing/2014/main" id="{DF5195E7-B104-F44D-91C2-06A990DA8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38036" y="216064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CDFC62-3E7A-3D4F-B46E-24590C5486AB}"/>
                </a:ext>
              </a:extLst>
            </p:cNvPr>
            <p:cNvGrpSpPr/>
            <p:nvPr/>
          </p:nvGrpSpPr>
          <p:grpSpPr>
            <a:xfrm>
              <a:off x="3653490" y="2001942"/>
              <a:ext cx="1280160" cy="1280160"/>
              <a:chOff x="3754822" y="1992998"/>
              <a:chExt cx="1280160" cy="12801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587ACB-9776-D14F-B47F-371B3A20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4822" y="1992998"/>
                <a:ext cx="1280160" cy="1280160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Sleep">
                <a:extLst>
                  <a:ext uri="{FF2B5EF4-FFF2-40B4-BE49-F238E27FC236}">
                    <a16:creationId xmlns:a16="http://schemas.microsoft.com/office/drawing/2014/main" id="{541EC89B-002E-884B-B4DD-F7BCEFD7D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2603" y="213015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E373180-BDC5-FB45-A47C-7B1A6E4F0519}"/>
                </a:ext>
              </a:extLst>
            </p:cNvPr>
            <p:cNvGrpSpPr/>
            <p:nvPr/>
          </p:nvGrpSpPr>
          <p:grpSpPr>
            <a:xfrm>
              <a:off x="1879993" y="2001942"/>
              <a:ext cx="1280160" cy="1280160"/>
              <a:chOff x="1968730" y="1992998"/>
              <a:chExt cx="1280160" cy="128016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863F0C-33B2-D846-B1B3-F86D4419EF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8730" y="1992998"/>
                <a:ext cx="1280160" cy="1280160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Money">
                <a:extLst>
                  <a:ext uri="{FF2B5EF4-FFF2-40B4-BE49-F238E27FC236}">
                    <a16:creationId xmlns:a16="http://schemas.microsoft.com/office/drawing/2014/main" id="{7319BA4B-2BEC-7E4B-AF37-6B7311F1B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46084" y="215059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E9C0F9-3FD8-1E4B-9F36-B93F0EA53C94}"/>
                </a:ext>
              </a:extLst>
            </p:cNvPr>
            <p:cNvGrpSpPr/>
            <p:nvPr/>
          </p:nvGrpSpPr>
          <p:grpSpPr>
            <a:xfrm>
              <a:off x="7194921" y="1992998"/>
              <a:ext cx="1280160" cy="1280160"/>
              <a:chOff x="7194921" y="1992998"/>
              <a:chExt cx="1280160" cy="128016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41B6F4C-E508-2F44-B688-50C8AE457F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921" y="1992998"/>
                <a:ext cx="1280160" cy="1280160"/>
              </a:xfrm>
              <a:prstGeom prst="ellipse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Direction">
                <a:extLst>
                  <a:ext uri="{FF2B5EF4-FFF2-40B4-BE49-F238E27FC236}">
                    <a16:creationId xmlns:a16="http://schemas.microsoft.com/office/drawing/2014/main" id="{41CCD85E-E49A-034A-8059-8B6AC977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311644" y="222181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268C0D-9CC2-A047-82E1-7453A1255DD8}"/>
              </a:ext>
            </a:extLst>
          </p:cNvPr>
          <p:cNvGrpSpPr/>
          <p:nvPr/>
        </p:nvGrpSpPr>
        <p:grpSpPr>
          <a:xfrm>
            <a:off x="1951250" y="2581097"/>
            <a:ext cx="1188720" cy="2317285"/>
            <a:chOff x="999214" y="1049566"/>
            <a:chExt cx="10276398" cy="474825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F628900-1DE7-9540-BC4B-79FAEE6CFF88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8" cy="0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A29DDB-FD2A-3C4F-9784-A513B8BB8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E10E04-8F9A-2948-A89F-55B565F3D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F62E55-5CC5-D243-802F-DE6A5BB1197B}"/>
              </a:ext>
            </a:extLst>
          </p:cNvPr>
          <p:cNvGrpSpPr/>
          <p:nvPr/>
        </p:nvGrpSpPr>
        <p:grpSpPr>
          <a:xfrm>
            <a:off x="3727389" y="2596302"/>
            <a:ext cx="1188720" cy="2317285"/>
            <a:chOff x="999214" y="1049566"/>
            <a:chExt cx="10276395" cy="474825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27CDD1-4E5D-C14A-AA44-09E52821E78D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5" cy="0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9787C1-4B8B-724D-98C6-4DEB8868D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8C7517-8F04-4B43-9F1F-E701B10D0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19ED3-5665-2E40-8DE7-6E669F947024}"/>
              </a:ext>
            </a:extLst>
          </p:cNvPr>
          <p:cNvGrpSpPr/>
          <p:nvPr/>
        </p:nvGrpSpPr>
        <p:grpSpPr>
          <a:xfrm>
            <a:off x="5505522" y="2596302"/>
            <a:ext cx="1182938" cy="2317285"/>
            <a:chOff x="999214" y="1049566"/>
            <a:chExt cx="10276398" cy="474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59B4DE-DA7A-3741-A952-188527046DE0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8" cy="0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69FD7C-4382-D940-AAC4-83C0FB96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1C4350-8AD3-2E40-AFF7-7B8730574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66F72A-E458-7A40-88A4-480C9ECEA47F}"/>
              </a:ext>
            </a:extLst>
          </p:cNvPr>
          <p:cNvGrpSpPr/>
          <p:nvPr/>
        </p:nvGrpSpPr>
        <p:grpSpPr>
          <a:xfrm>
            <a:off x="7270647" y="2596302"/>
            <a:ext cx="1188720" cy="2317285"/>
            <a:chOff x="999214" y="1049566"/>
            <a:chExt cx="10276398" cy="474825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E78D57-EF9E-044B-A05B-59D656BE49C3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8" cy="0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3390A6-5DDF-0046-8AFF-1B341267D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ADA6CA9-4E22-7140-B2FE-B498D2DF9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230F84-D975-804D-BDBB-5145FC30E8C9}"/>
              </a:ext>
            </a:extLst>
          </p:cNvPr>
          <p:cNvGrpSpPr/>
          <p:nvPr/>
        </p:nvGrpSpPr>
        <p:grpSpPr>
          <a:xfrm>
            <a:off x="9051972" y="2596302"/>
            <a:ext cx="1187167" cy="2317285"/>
            <a:chOff x="999214" y="1049566"/>
            <a:chExt cx="10276398" cy="474825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334BAE-394B-614B-8F09-5E0462C972AF}"/>
                </a:ext>
              </a:extLst>
            </p:cNvPr>
            <p:cNvCxnSpPr>
              <a:cxnSpLocks/>
            </p:cNvCxnSpPr>
            <p:nvPr/>
          </p:nvCxnSpPr>
          <p:spPr>
            <a:xfrm>
              <a:off x="999214" y="5797820"/>
              <a:ext cx="10276398" cy="0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DDF30D5-56ED-0A49-B30E-0E2D73968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3022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C23510-2C38-5646-B919-0C0BCDDE0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116" y="1049566"/>
              <a:ext cx="0" cy="4748254"/>
            </a:xfrm>
            <a:prstGeom prst="line">
              <a:avLst/>
            </a:prstGeom>
            <a:ln w="19050">
              <a:solidFill>
                <a:srgbClr val="FF5A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934B3A-3242-8241-A2CB-BE229A7E2B2C}"/>
              </a:ext>
            </a:extLst>
          </p:cNvPr>
          <p:cNvSpPr txBox="1"/>
          <p:nvPr/>
        </p:nvSpPr>
        <p:spPr>
          <a:xfrm>
            <a:off x="1876832" y="3460802"/>
            <a:ext cx="1337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Single Day Price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Month Price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026B65-BC57-394D-BB4F-028CAF903A8D}"/>
              </a:ext>
            </a:extLst>
          </p:cNvPr>
          <p:cNvSpPr txBox="1"/>
          <p:nvPr/>
        </p:nvSpPr>
        <p:spPr>
          <a:xfrm>
            <a:off x="3800850" y="3491579"/>
            <a:ext cx="996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Room Type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Property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48FB95-6A65-DD4A-83F3-8D931994CA09}"/>
              </a:ext>
            </a:extLst>
          </p:cNvPr>
          <p:cNvSpPr txBox="1"/>
          <p:nvPr/>
        </p:nvSpPr>
        <p:spPr>
          <a:xfrm>
            <a:off x="5537580" y="3291524"/>
            <a:ext cx="10966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House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House Style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# of Reviews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43F0A3-D466-FE46-AD6C-FD3BEB20E1AA}"/>
              </a:ext>
            </a:extLst>
          </p:cNvPr>
          <p:cNvSpPr txBox="1"/>
          <p:nvPr/>
        </p:nvSpPr>
        <p:spPr>
          <a:xfrm>
            <a:off x="7259179" y="3247551"/>
            <a:ext cx="12410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Longitude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Latitude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City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Neighborhood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757B14-D389-D44E-BC8C-DE080D481653}"/>
              </a:ext>
            </a:extLst>
          </p:cNvPr>
          <p:cNvSpPr txBox="1"/>
          <p:nvPr/>
        </p:nvSpPr>
        <p:spPr>
          <a:xfrm>
            <a:off x="9125214" y="3247551"/>
            <a:ext cx="105214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Amenities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Dryer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WiFi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Pet Friendly</a:t>
            </a:r>
          </a:p>
        </p:txBody>
      </p:sp>
    </p:spTree>
    <p:extLst>
      <p:ext uri="{BB962C8B-B14F-4D97-AF65-F5344CB8AC3E}">
        <p14:creationId xmlns:p14="http://schemas.microsoft.com/office/powerpoint/2010/main" val="30135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983F9AA0-5EF6-1F40-B91F-059D5133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47" y="3394776"/>
            <a:ext cx="4064000" cy="3048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Analysis – Explain the Topic</a:t>
            </a:r>
          </a:p>
        </p:txBody>
      </p:sp>
      <p:pic>
        <p:nvPicPr>
          <p:cNvPr id="9" name="Picture 8" descr="A picture containing electronics, display, monitor, computer&#10;&#10;Description automatically generated">
            <a:extLst>
              <a:ext uri="{FF2B5EF4-FFF2-40B4-BE49-F238E27FC236}">
                <a16:creationId xmlns:a16="http://schemas.microsoft.com/office/drawing/2014/main" id="{44EF45A9-0F22-C44B-A92F-D572A2A4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65" y="1522266"/>
            <a:ext cx="5617628" cy="460421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30F759-0D73-F04B-9FDC-3921CC9AB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8" t="36411" r="8900" b="7363"/>
          <a:stretch/>
        </p:blipFill>
        <p:spPr>
          <a:xfrm>
            <a:off x="1293090" y="1801090"/>
            <a:ext cx="5116946" cy="28725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454AF09-BE67-6649-8E05-D84023212D66}"/>
              </a:ext>
            </a:extLst>
          </p:cNvPr>
          <p:cNvGrpSpPr/>
          <p:nvPr/>
        </p:nvGrpSpPr>
        <p:grpSpPr>
          <a:xfrm>
            <a:off x="7797798" y="1653678"/>
            <a:ext cx="3135745" cy="1071418"/>
            <a:chOff x="7940342" y="1716023"/>
            <a:chExt cx="3135745" cy="1071418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02AC648D-5D6F-6541-ABA7-6A16C21B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0342" y="1716023"/>
              <a:ext cx="1071418" cy="1071418"/>
            </a:xfrm>
            <a:prstGeom prst="rect">
              <a:avLst/>
            </a:prstGeom>
          </p:spPr>
        </p:pic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1E2A30B2-1D1D-B340-8802-780DAA87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8451" y="1716023"/>
              <a:ext cx="1071418" cy="1071418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2EF6CA21-FCF7-E047-B319-94CF714D9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6560" y="1716023"/>
              <a:ext cx="1071418" cy="1071418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3669688D-3679-7D46-B4AE-8535DFF2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4669" y="1716023"/>
              <a:ext cx="1071418" cy="1071418"/>
            </a:xfrm>
            <a:prstGeom prst="rect">
              <a:avLst/>
            </a:prstGeom>
          </p:spPr>
        </p:pic>
      </p:grp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043171BF-7DEF-394A-BAFD-BA8CF4D09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9327" y="4729430"/>
            <a:ext cx="378691" cy="378691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2D4014C-152F-2A42-B9D7-D2DD3C6B5B06}"/>
              </a:ext>
            </a:extLst>
          </p:cNvPr>
          <p:cNvSpPr/>
          <p:nvPr/>
        </p:nvSpPr>
        <p:spPr>
          <a:xfrm>
            <a:off x="8144995" y="2966027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260611-2079-724D-B6C3-959FFB84155F}"/>
              </a:ext>
            </a:extLst>
          </p:cNvPr>
          <p:cNvSpPr/>
          <p:nvPr/>
        </p:nvSpPr>
        <p:spPr>
          <a:xfrm>
            <a:off x="8612170" y="2810532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C8298A-FFF8-724C-B7C4-9104DA12C083}"/>
              </a:ext>
            </a:extLst>
          </p:cNvPr>
          <p:cNvSpPr/>
          <p:nvPr/>
        </p:nvSpPr>
        <p:spPr>
          <a:xfrm>
            <a:off x="9788973" y="2929081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20A6D7-3A55-894F-95C6-DEBC8D6F209D}"/>
              </a:ext>
            </a:extLst>
          </p:cNvPr>
          <p:cNvSpPr/>
          <p:nvPr/>
        </p:nvSpPr>
        <p:spPr>
          <a:xfrm>
            <a:off x="9180990" y="2933699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3BCB9F3-66E4-B946-A9AB-800DDE4012B0}"/>
              </a:ext>
            </a:extLst>
          </p:cNvPr>
          <p:cNvSpPr/>
          <p:nvPr/>
        </p:nvSpPr>
        <p:spPr>
          <a:xfrm>
            <a:off x="8575594" y="3084945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4B8D7E-36D9-8046-BE4B-594F0DD41976}"/>
              </a:ext>
            </a:extLst>
          </p:cNvPr>
          <p:cNvSpPr/>
          <p:nvPr/>
        </p:nvSpPr>
        <p:spPr>
          <a:xfrm>
            <a:off x="8985040" y="3311236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B283B9-B0AE-554A-8692-CF3D306EF649}"/>
              </a:ext>
            </a:extLst>
          </p:cNvPr>
          <p:cNvSpPr/>
          <p:nvPr/>
        </p:nvSpPr>
        <p:spPr>
          <a:xfrm>
            <a:off x="10245434" y="2995260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65CB19-9A13-9843-8A86-175AF64805ED}"/>
              </a:ext>
            </a:extLst>
          </p:cNvPr>
          <p:cNvSpPr/>
          <p:nvPr/>
        </p:nvSpPr>
        <p:spPr>
          <a:xfrm>
            <a:off x="10672618" y="2873662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36F0B4-1ABD-6246-99A8-7B139DC1ED07}"/>
              </a:ext>
            </a:extLst>
          </p:cNvPr>
          <p:cNvSpPr>
            <a:spLocks noChangeAspect="1"/>
          </p:cNvSpPr>
          <p:nvPr/>
        </p:nvSpPr>
        <p:spPr>
          <a:xfrm rot="736204">
            <a:off x="8297395" y="3118427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71446E-E018-5D45-9607-6A88AFE625A5}"/>
              </a:ext>
            </a:extLst>
          </p:cNvPr>
          <p:cNvSpPr>
            <a:spLocks noChangeAspect="1"/>
          </p:cNvSpPr>
          <p:nvPr/>
        </p:nvSpPr>
        <p:spPr>
          <a:xfrm rot="736204">
            <a:off x="9941373" y="3081481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D1A85D-5356-CA42-A37B-6E988B978815}"/>
              </a:ext>
            </a:extLst>
          </p:cNvPr>
          <p:cNvSpPr>
            <a:spLocks noChangeAspect="1"/>
          </p:cNvSpPr>
          <p:nvPr/>
        </p:nvSpPr>
        <p:spPr>
          <a:xfrm rot="736204">
            <a:off x="9333390" y="3086099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797636-564C-DD4E-8DDA-AC00176E33D6}"/>
              </a:ext>
            </a:extLst>
          </p:cNvPr>
          <p:cNvSpPr>
            <a:spLocks noChangeAspect="1"/>
          </p:cNvSpPr>
          <p:nvPr/>
        </p:nvSpPr>
        <p:spPr>
          <a:xfrm rot="736204">
            <a:off x="8727994" y="3237345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F9692C-4228-F84A-A940-F130699A6A0B}"/>
              </a:ext>
            </a:extLst>
          </p:cNvPr>
          <p:cNvSpPr>
            <a:spLocks noChangeAspect="1"/>
          </p:cNvSpPr>
          <p:nvPr/>
        </p:nvSpPr>
        <p:spPr>
          <a:xfrm rot="736204">
            <a:off x="9737256" y="3113296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A8ADF8-97F1-F84A-B27A-95E2CD0AA2DE}"/>
              </a:ext>
            </a:extLst>
          </p:cNvPr>
          <p:cNvSpPr>
            <a:spLocks noChangeAspect="1"/>
          </p:cNvSpPr>
          <p:nvPr/>
        </p:nvSpPr>
        <p:spPr>
          <a:xfrm rot="736204">
            <a:off x="10397834" y="3147660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48183E-EEBC-FE4C-A574-BDA4C758F82C}"/>
              </a:ext>
            </a:extLst>
          </p:cNvPr>
          <p:cNvSpPr>
            <a:spLocks noChangeAspect="1"/>
          </p:cNvSpPr>
          <p:nvPr/>
        </p:nvSpPr>
        <p:spPr>
          <a:xfrm rot="736204">
            <a:off x="10825018" y="3026062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9850736-1D2C-4A4E-BCDD-9C02B2E0EEED}"/>
              </a:ext>
            </a:extLst>
          </p:cNvPr>
          <p:cNvSpPr/>
          <p:nvPr/>
        </p:nvSpPr>
        <p:spPr>
          <a:xfrm>
            <a:off x="9137440" y="3463636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77B968-9D4B-0A46-9EA3-C735FA31602A}"/>
              </a:ext>
            </a:extLst>
          </p:cNvPr>
          <p:cNvSpPr>
            <a:spLocks noChangeAspect="1"/>
          </p:cNvSpPr>
          <p:nvPr/>
        </p:nvSpPr>
        <p:spPr>
          <a:xfrm rot="736204">
            <a:off x="9289840" y="3616036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E06C80E-48E7-2C42-B3D6-FE21288DCFD3}"/>
              </a:ext>
            </a:extLst>
          </p:cNvPr>
          <p:cNvSpPr>
            <a:spLocks noChangeAspect="1"/>
          </p:cNvSpPr>
          <p:nvPr/>
        </p:nvSpPr>
        <p:spPr>
          <a:xfrm>
            <a:off x="9480107" y="3138565"/>
            <a:ext cx="91440" cy="9144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E213F6B-DAE5-694D-B1D5-02EBFF12CD97}"/>
              </a:ext>
            </a:extLst>
          </p:cNvPr>
          <p:cNvSpPr>
            <a:spLocks noChangeAspect="1"/>
          </p:cNvSpPr>
          <p:nvPr/>
        </p:nvSpPr>
        <p:spPr>
          <a:xfrm rot="736204">
            <a:off x="9442240" y="3768436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BACCBE7-5579-4A42-B699-C97D59B99EBC}"/>
              </a:ext>
            </a:extLst>
          </p:cNvPr>
          <p:cNvSpPr/>
          <p:nvPr/>
        </p:nvSpPr>
        <p:spPr>
          <a:xfrm>
            <a:off x="9012998" y="3104341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5583C8-52AD-A44F-9E50-90458575CFA2}"/>
              </a:ext>
            </a:extLst>
          </p:cNvPr>
          <p:cNvSpPr>
            <a:spLocks noChangeAspect="1"/>
          </p:cNvSpPr>
          <p:nvPr/>
        </p:nvSpPr>
        <p:spPr>
          <a:xfrm rot="736204">
            <a:off x="8884723" y="3450525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A16643-E736-4F4F-8F61-A535C8521193}"/>
              </a:ext>
            </a:extLst>
          </p:cNvPr>
          <p:cNvSpPr/>
          <p:nvPr/>
        </p:nvSpPr>
        <p:spPr>
          <a:xfrm>
            <a:off x="9891081" y="3348082"/>
            <a:ext cx="73152" cy="73891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DCBF1AB-E9A4-0D45-8116-53E9EC8C77FD}"/>
              </a:ext>
            </a:extLst>
          </p:cNvPr>
          <p:cNvSpPr>
            <a:spLocks noChangeAspect="1"/>
          </p:cNvSpPr>
          <p:nvPr/>
        </p:nvSpPr>
        <p:spPr>
          <a:xfrm rot="736204">
            <a:off x="9360587" y="3437723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0DEEF6-1E6B-964A-8055-1E42ACDDEC42}"/>
              </a:ext>
            </a:extLst>
          </p:cNvPr>
          <p:cNvSpPr>
            <a:spLocks noChangeAspect="1"/>
          </p:cNvSpPr>
          <p:nvPr/>
        </p:nvSpPr>
        <p:spPr>
          <a:xfrm>
            <a:off x="9457017" y="3540345"/>
            <a:ext cx="91440" cy="9144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8522C60-6309-9640-8608-2C3E7108EE22}"/>
              </a:ext>
            </a:extLst>
          </p:cNvPr>
          <p:cNvSpPr>
            <a:spLocks noChangeAspect="1"/>
          </p:cNvSpPr>
          <p:nvPr/>
        </p:nvSpPr>
        <p:spPr>
          <a:xfrm>
            <a:off x="9082576" y="3721119"/>
            <a:ext cx="91440" cy="9144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EA8F1A4-1DC0-8541-BA5E-A0A57ACEE061}"/>
              </a:ext>
            </a:extLst>
          </p:cNvPr>
          <p:cNvSpPr>
            <a:spLocks noChangeAspect="1"/>
          </p:cNvSpPr>
          <p:nvPr/>
        </p:nvSpPr>
        <p:spPr>
          <a:xfrm rot="736204">
            <a:off x="9615098" y="3321624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C61F6A3-1F48-FC48-9BF6-42F63B849B86}"/>
              </a:ext>
            </a:extLst>
          </p:cNvPr>
          <p:cNvSpPr>
            <a:spLocks noChangeAspect="1"/>
          </p:cNvSpPr>
          <p:nvPr/>
        </p:nvSpPr>
        <p:spPr>
          <a:xfrm rot="736204">
            <a:off x="9254883" y="3238499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CF1DB6C-E79C-714E-92FE-1414F1F499C9}"/>
              </a:ext>
            </a:extLst>
          </p:cNvPr>
          <p:cNvSpPr>
            <a:spLocks noChangeAspect="1"/>
          </p:cNvSpPr>
          <p:nvPr/>
        </p:nvSpPr>
        <p:spPr>
          <a:xfrm rot="736204">
            <a:off x="9712079" y="3390899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83452F-DFF4-F249-8D8A-D0EE14F64C31}"/>
              </a:ext>
            </a:extLst>
          </p:cNvPr>
          <p:cNvSpPr>
            <a:spLocks noChangeAspect="1"/>
          </p:cNvSpPr>
          <p:nvPr/>
        </p:nvSpPr>
        <p:spPr>
          <a:xfrm rot="736204">
            <a:off x="9790590" y="3543299"/>
            <a:ext cx="45720" cy="4572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7D587BB-5010-BE42-98B4-D135CC1B05BE}"/>
              </a:ext>
            </a:extLst>
          </p:cNvPr>
          <p:cNvSpPr>
            <a:spLocks noChangeAspect="1"/>
          </p:cNvSpPr>
          <p:nvPr/>
        </p:nvSpPr>
        <p:spPr>
          <a:xfrm rot="736204">
            <a:off x="9931468" y="2843668"/>
            <a:ext cx="50292" cy="50292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19C300-097F-E540-9DEF-60123E8A60A8}"/>
              </a:ext>
            </a:extLst>
          </p:cNvPr>
          <p:cNvSpPr>
            <a:spLocks noChangeAspect="1"/>
          </p:cNvSpPr>
          <p:nvPr/>
        </p:nvSpPr>
        <p:spPr>
          <a:xfrm flipV="1">
            <a:off x="8696924" y="2935638"/>
            <a:ext cx="208560" cy="208560"/>
          </a:xfrm>
          <a:prstGeom prst="ellipse">
            <a:avLst/>
          </a:prstGeom>
          <a:solidFill>
            <a:srgbClr val="00A699"/>
          </a:solidFill>
          <a:ln>
            <a:solidFill>
              <a:srgbClr val="00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99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4D3970-DD8E-0143-A3C1-CC611461DE2C}"/>
              </a:ext>
            </a:extLst>
          </p:cNvPr>
          <p:cNvCxnSpPr>
            <a:cxnSpLocks/>
          </p:cNvCxnSpPr>
          <p:nvPr/>
        </p:nvCxnSpPr>
        <p:spPr>
          <a:xfrm flipH="1">
            <a:off x="8598672" y="5071177"/>
            <a:ext cx="1" cy="313624"/>
          </a:xfrm>
          <a:prstGeom prst="line">
            <a:avLst/>
          </a:prstGeom>
          <a:ln w="38100">
            <a:solidFill>
              <a:srgbClr val="FF5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876BA8-27AE-3649-BFE4-23B432E4AD98}"/>
              </a:ext>
            </a:extLst>
          </p:cNvPr>
          <p:cNvSpPr txBox="1"/>
          <p:nvPr/>
        </p:nvSpPr>
        <p:spPr>
          <a:xfrm>
            <a:off x="7960048" y="5393015"/>
            <a:ext cx="13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A5F"/>
                </a:solidFill>
              </a:rPr>
              <a:t>You’re Here</a:t>
            </a:r>
          </a:p>
        </p:txBody>
      </p:sp>
      <p:pic>
        <p:nvPicPr>
          <p:cNvPr id="78" name="Graphic 77" descr="Back RTL">
            <a:extLst>
              <a:ext uri="{FF2B5EF4-FFF2-40B4-BE49-F238E27FC236}">
                <a16:creationId xmlns:a16="http://schemas.microsoft.com/office/drawing/2014/main" id="{F6F66118-6510-7C41-A358-4662A3FF3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9638" y="2509882"/>
            <a:ext cx="914400" cy="914400"/>
          </a:xfrm>
          <a:prstGeom prst="rect">
            <a:avLst/>
          </a:prstGeom>
        </p:spPr>
      </p:pic>
      <p:pic>
        <p:nvPicPr>
          <p:cNvPr id="83" name="Graphic 82" descr="Back RTL">
            <a:extLst>
              <a:ext uri="{FF2B5EF4-FFF2-40B4-BE49-F238E27FC236}">
                <a16:creationId xmlns:a16="http://schemas.microsoft.com/office/drawing/2014/main" id="{C22661E9-11B8-8946-8ABE-AF3BABBF81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99243">
            <a:off x="9586973" y="3584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125C9C15-3BD8-E14B-883F-DB1F129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4821F-8E78-074C-AF62-4555BF385F1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Design and Research Process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0BB76F-3EF6-7B4D-809F-B117BA0620F9}"/>
              </a:ext>
            </a:extLst>
          </p:cNvPr>
          <p:cNvGrpSpPr/>
          <p:nvPr/>
        </p:nvGrpSpPr>
        <p:grpSpPr>
          <a:xfrm>
            <a:off x="1032489" y="1531455"/>
            <a:ext cx="10127022" cy="4026334"/>
            <a:chOff x="1032489" y="1531455"/>
            <a:chExt cx="10127022" cy="402633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66E1B2-0137-3345-81D7-8F1EB1B3005C}"/>
                </a:ext>
              </a:extLst>
            </p:cNvPr>
            <p:cNvGrpSpPr/>
            <p:nvPr/>
          </p:nvGrpSpPr>
          <p:grpSpPr>
            <a:xfrm>
              <a:off x="1032489" y="1531455"/>
              <a:ext cx="10127022" cy="4020202"/>
              <a:chOff x="1072826" y="1238512"/>
              <a:chExt cx="10127022" cy="402020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8077C8-CF11-E649-B772-701899FC0FCA}"/>
                  </a:ext>
                </a:extLst>
              </p:cNvPr>
              <p:cNvSpPr/>
              <p:nvPr/>
            </p:nvSpPr>
            <p:spPr>
              <a:xfrm>
                <a:off x="1072827" y="1238512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Data Extraction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F18D7F9-1303-DC41-B008-DCB76A436A2F}"/>
                  </a:ext>
                </a:extLst>
              </p:cNvPr>
              <p:cNvSpPr/>
              <p:nvPr/>
            </p:nvSpPr>
            <p:spPr>
              <a:xfrm>
                <a:off x="1072826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Preprocessing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88FFA84-8449-264D-A34F-2BB4A3A84826}"/>
                  </a:ext>
                </a:extLst>
              </p:cNvPr>
              <p:cNvSpPr/>
              <p:nvPr/>
            </p:nvSpPr>
            <p:spPr>
              <a:xfrm>
                <a:off x="1072826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Data Exploring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0C9279-8EC2-6547-873C-78F0A8B91706}"/>
                  </a:ext>
                </a:extLst>
              </p:cNvPr>
              <p:cNvSpPr/>
              <p:nvPr/>
            </p:nvSpPr>
            <p:spPr>
              <a:xfrm>
                <a:off x="1072826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Format Design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C9063B-4EDD-C649-B0A1-F64799F2FDDF}"/>
                  </a:ext>
                </a:extLst>
              </p:cNvPr>
              <p:cNvSpPr/>
              <p:nvPr/>
            </p:nvSpPr>
            <p:spPr>
              <a:xfrm>
                <a:off x="3777941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Visualization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B42F4F-A678-1C40-A508-3A7306E6D218}"/>
                  </a:ext>
                </a:extLst>
              </p:cNvPr>
              <p:cNvSpPr/>
              <p:nvPr/>
            </p:nvSpPr>
            <p:spPr>
              <a:xfrm>
                <a:off x="6483054" y="124462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Bubble Map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654970D-A248-FD49-A1B5-1E2762D74C59}"/>
                  </a:ext>
                </a:extLst>
              </p:cNvPr>
              <p:cNvSpPr/>
              <p:nvPr/>
            </p:nvSpPr>
            <p:spPr>
              <a:xfrm>
                <a:off x="6483055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Bar Plot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DED65CF-BA86-654A-A2C6-FEB5E2A7CAC1}"/>
                  </a:ext>
                </a:extLst>
              </p:cNvPr>
              <p:cNvSpPr/>
              <p:nvPr/>
            </p:nvSpPr>
            <p:spPr>
              <a:xfrm>
                <a:off x="6483054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Histogram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06300B2-197E-FE47-AF3F-CEB764FD4D53}"/>
                  </a:ext>
                </a:extLst>
              </p:cNvPr>
              <p:cNvSpPr/>
              <p:nvPr/>
            </p:nvSpPr>
            <p:spPr>
              <a:xfrm>
                <a:off x="6483054" y="3839821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Bubble Plot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81E4F9-2613-DC4C-957E-6B272CB4575A}"/>
                  </a:ext>
                </a:extLst>
              </p:cNvPr>
              <p:cNvSpPr/>
              <p:nvPr/>
            </p:nvSpPr>
            <p:spPr>
              <a:xfrm>
                <a:off x="6483054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Circular Bar Plot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166B6B4-6A6B-4948-8860-6160DC0765C2}"/>
                  </a:ext>
                </a:extLst>
              </p:cNvPr>
              <p:cNvSpPr/>
              <p:nvPr/>
            </p:nvSpPr>
            <p:spPr>
              <a:xfrm>
                <a:off x="9188168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Vue Integration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514E590-ECAA-4B46-907D-152CB03BC60A}"/>
                  </a:ext>
                </a:extLst>
              </p:cNvPr>
              <p:cNvSpPr/>
              <p:nvPr/>
            </p:nvSpPr>
            <p:spPr>
              <a:xfrm>
                <a:off x="9188168" y="297577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Layout Adjustment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6DD25E7-0E5A-1D4C-9779-804E93B04A91}"/>
                  </a:ext>
                </a:extLst>
              </p:cNvPr>
              <p:cNvSpPr/>
              <p:nvPr/>
            </p:nvSpPr>
            <p:spPr>
              <a:xfrm>
                <a:off x="9188167" y="38311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Present / Report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6DF140-4072-B842-B10A-DF047D48E3A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flipH="1">
                <a:off x="2078666" y="1796413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B11EDE7B-6CB4-7D49-9854-30DB135DE5A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2194279" y="3530619"/>
                <a:ext cx="2589502" cy="588152"/>
              </a:xfrm>
              <a:prstGeom prst="bentConnector2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CF0643-994C-984F-BF32-ADA6A1F7C8C1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078666" y="2663516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3857E5-6E76-6A40-A53B-2EDB80D52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8818" y="3533674"/>
                <a:ext cx="0" cy="1170194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642A95-C460-D44B-B1A4-8C41ABFB7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4280" y="3530619"/>
                <a:ext cx="0" cy="1170194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EEDCF4F-259E-7E4A-8980-64DE351DE80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5789621" y="3251669"/>
                <a:ext cx="693433" cy="0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FC75BA8A-B3E1-5D40-B04E-1CF94AF02DFF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5789621" y="3251669"/>
                <a:ext cx="693433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EEA6AB6E-18BD-AE49-A69B-5978E96CCD08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>
                <a:off x="5789621" y="3251669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C6EAF659-2366-CF47-A5C2-CB91001CB380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 flipV="1">
                <a:off x="5789621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77F9347E-9988-904B-998B-1DA1028452F3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5789621" y="1523574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>
                <a:extLst>
                  <a:ext uri="{FF2B5EF4-FFF2-40B4-BE49-F238E27FC236}">
                    <a16:creationId xmlns:a16="http://schemas.microsoft.com/office/drawing/2014/main" id="{95A484ED-60BA-3B43-B924-8627D7F23909}"/>
                  </a:ext>
                </a:extLst>
              </p:cNvPr>
              <p:cNvCxnSpPr>
                <a:cxnSpLocks/>
                <a:stCxn id="12" idx="3"/>
                <a:endCxn id="15" idx="1"/>
              </p:cNvCxnSpPr>
              <p:nvPr/>
            </p:nvCxnSpPr>
            <p:spPr>
              <a:xfrm flipV="1">
                <a:off x="8494734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7ACE9B5E-0890-CB4C-A02E-2E491F9DD0CF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 flipV="1">
                <a:off x="8494734" y="2384566"/>
                <a:ext cx="693434" cy="173420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E4140E09-3E4A-C044-B181-9350C3237056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8494734" y="2384566"/>
                <a:ext cx="693434" cy="259519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D7A621F7-BC0A-9745-AF79-B6B63C39C3BA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8494734" y="1523574"/>
                <a:ext cx="693434" cy="86099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EF8243E-9758-044E-8B37-DD0F4E04AC93}"/>
                  </a:ext>
                </a:extLst>
              </p:cNvPr>
              <p:cNvCxnSpPr>
                <a:cxnSpLocks/>
                <a:stCxn id="11" idx="3"/>
                <a:endCxn id="15" idx="1"/>
              </p:cNvCxnSpPr>
              <p:nvPr/>
            </p:nvCxnSpPr>
            <p:spPr>
              <a:xfrm>
                <a:off x="8494735" y="2384566"/>
                <a:ext cx="693433" cy="0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827E99A-515E-5745-8CB4-96DCC7086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4007" y="2649689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1488F72-25F2-494C-AA35-BA5DA6E84056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0194006" y="3550556"/>
                <a:ext cx="1" cy="280557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D849847-F4E8-E344-A0D2-CC4692604B1E}"/>
                </a:ext>
              </a:extLst>
            </p:cNvPr>
            <p:cNvSpPr/>
            <p:nvPr/>
          </p:nvSpPr>
          <p:spPr>
            <a:xfrm>
              <a:off x="9139870" y="4999888"/>
              <a:ext cx="2011680" cy="557901"/>
            </a:xfrm>
            <a:prstGeom prst="roundRect">
              <a:avLst/>
            </a:prstGeom>
            <a:noFill/>
            <a:ln w="28575">
              <a:solidFill>
                <a:srgbClr val="7676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67676"/>
                  </a:solidFill>
                </a:rPr>
                <a:t>Complete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F0720F8-08C7-354B-A7E0-A49B2E5B3B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68" y="4696239"/>
              <a:ext cx="1" cy="309202"/>
            </a:xfrm>
            <a:prstGeom prst="straightConnector1">
              <a:avLst/>
            </a:prstGeom>
            <a:ln w="3810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9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125C9C15-3BD8-E14B-883F-DB1F129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4821F-8E78-074C-AF62-4555BF385F1A}"/>
              </a:ext>
            </a:extLst>
          </p:cNvPr>
          <p:cNvSpPr/>
          <p:nvPr/>
        </p:nvSpPr>
        <p:spPr>
          <a:xfrm>
            <a:off x="0" y="-3081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Design Process – Tools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0B58B70-8093-9949-AC9D-A7BB0AE653BA}"/>
              </a:ext>
            </a:extLst>
          </p:cNvPr>
          <p:cNvSpPr/>
          <p:nvPr/>
        </p:nvSpPr>
        <p:spPr>
          <a:xfrm>
            <a:off x="828358" y="1400050"/>
            <a:ext cx="2419941" cy="2554918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7676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A909A6-1684-CB43-A2B3-4228CA45141D}"/>
              </a:ext>
            </a:extLst>
          </p:cNvPr>
          <p:cNvSpPr/>
          <p:nvPr/>
        </p:nvSpPr>
        <p:spPr>
          <a:xfrm>
            <a:off x="6251911" y="1371167"/>
            <a:ext cx="2419941" cy="4346142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7676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2AD12B-EE99-E14F-AFBB-8873F473217A}"/>
              </a:ext>
            </a:extLst>
          </p:cNvPr>
          <p:cNvSpPr/>
          <p:nvPr/>
        </p:nvSpPr>
        <p:spPr>
          <a:xfrm>
            <a:off x="8943701" y="2241458"/>
            <a:ext cx="2419941" cy="1734206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7676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7D3D5B3-3742-E944-9522-DE8B7721D2EC}"/>
              </a:ext>
            </a:extLst>
          </p:cNvPr>
          <p:cNvSpPr/>
          <p:nvPr/>
        </p:nvSpPr>
        <p:spPr>
          <a:xfrm>
            <a:off x="828358" y="4864628"/>
            <a:ext cx="2419941" cy="824545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7676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BB7669-2681-5944-B17C-27A429E99EC2}"/>
              </a:ext>
            </a:extLst>
          </p:cNvPr>
          <p:cNvGrpSpPr/>
          <p:nvPr/>
        </p:nvGrpSpPr>
        <p:grpSpPr>
          <a:xfrm>
            <a:off x="1032489" y="1531455"/>
            <a:ext cx="10127022" cy="4026334"/>
            <a:chOff x="1032489" y="1531455"/>
            <a:chExt cx="10127022" cy="402633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66E1B2-0137-3345-81D7-8F1EB1B3005C}"/>
                </a:ext>
              </a:extLst>
            </p:cNvPr>
            <p:cNvGrpSpPr/>
            <p:nvPr/>
          </p:nvGrpSpPr>
          <p:grpSpPr>
            <a:xfrm>
              <a:off x="1032489" y="1531455"/>
              <a:ext cx="10127022" cy="4020202"/>
              <a:chOff x="1072826" y="1238512"/>
              <a:chExt cx="10127022" cy="402020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8077C8-CF11-E649-B772-701899FC0FCA}"/>
                  </a:ext>
                </a:extLst>
              </p:cNvPr>
              <p:cNvSpPr/>
              <p:nvPr/>
            </p:nvSpPr>
            <p:spPr>
              <a:xfrm>
                <a:off x="1072827" y="1238512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Data Extraction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F18D7F9-1303-DC41-B008-DCB76A436A2F}"/>
                  </a:ext>
                </a:extLst>
              </p:cNvPr>
              <p:cNvSpPr/>
              <p:nvPr/>
            </p:nvSpPr>
            <p:spPr>
              <a:xfrm>
                <a:off x="1072826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Preprocessing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88FFA84-8449-264D-A34F-2BB4A3A84826}"/>
                  </a:ext>
                </a:extLst>
              </p:cNvPr>
              <p:cNvSpPr/>
              <p:nvPr/>
            </p:nvSpPr>
            <p:spPr>
              <a:xfrm>
                <a:off x="1072826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Data Exploring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0C9279-8EC2-6547-873C-78F0A8B91706}"/>
                  </a:ext>
                </a:extLst>
              </p:cNvPr>
              <p:cNvSpPr/>
              <p:nvPr/>
            </p:nvSpPr>
            <p:spPr>
              <a:xfrm>
                <a:off x="1072826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Format Design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C9063B-4EDD-C649-B0A1-F64799F2FDDF}"/>
                  </a:ext>
                </a:extLst>
              </p:cNvPr>
              <p:cNvSpPr/>
              <p:nvPr/>
            </p:nvSpPr>
            <p:spPr>
              <a:xfrm>
                <a:off x="3777941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Visualization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B42F4F-A678-1C40-A508-3A7306E6D218}"/>
                  </a:ext>
                </a:extLst>
              </p:cNvPr>
              <p:cNvSpPr/>
              <p:nvPr/>
            </p:nvSpPr>
            <p:spPr>
              <a:xfrm>
                <a:off x="6483054" y="124462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Bubble Map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654970D-A248-FD49-A1B5-1E2762D74C59}"/>
                  </a:ext>
                </a:extLst>
              </p:cNvPr>
              <p:cNvSpPr/>
              <p:nvPr/>
            </p:nvSpPr>
            <p:spPr>
              <a:xfrm>
                <a:off x="6483055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Bar Plot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DED65CF-BA86-654A-A2C6-FEB5E2A7CAC1}"/>
                  </a:ext>
                </a:extLst>
              </p:cNvPr>
              <p:cNvSpPr/>
              <p:nvPr/>
            </p:nvSpPr>
            <p:spPr>
              <a:xfrm>
                <a:off x="6483054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Histogram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06300B2-197E-FE47-AF3F-CEB764FD4D53}"/>
                  </a:ext>
                </a:extLst>
              </p:cNvPr>
              <p:cNvSpPr/>
              <p:nvPr/>
            </p:nvSpPr>
            <p:spPr>
              <a:xfrm>
                <a:off x="6483054" y="3839821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Bubble Plot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81E4F9-2613-DC4C-957E-6B272CB4575A}"/>
                  </a:ext>
                </a:extLst>
              </p:cNvPr>
              <p:cNvSpPr/>
              <p:nvPr/>
            </p:nvSpPr>
            <p:spPr>
              <a:xfrm>
                <a:off x="6483054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Circular Bar Plot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166B6B4-6A6B-4948-8860-6160DC0765C2}"/>
                  </a:ext>
                </a:extLst>
              </p:cNvPr>
              <p:cNvSpPr/>
              <p:nvPr/>
            </p:nvSpPr>
            <p:spPr>
              <a:xfrm>
                <a:off x="9188168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Integration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514E590-ECAA-4B46-907D-152CB03BC60A}"/>
                  </a:ext>
                </a:extLst>
              </p:cNvPr>
              <p:cNvSpPr/>
              <p:nvPr/>
            </p:nvSpPr>
            <p:spPr>
              <a:xfrm>
                <a:off x="9188168" y="297577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Layout Adjustment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6DD25E7-0E5A-1D4C-9779-804E93B04A91}"/>
                  </a:ext>
                </a:extLst>
              </p:cNvPr>
              <p:cNvSpPr/>
              <p:nvPr/>
            </p:nvSpPr>
            <p:spPr>
              <a:xfrm>
                <a:off x="9188167" y="38311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67676"/>
                    </a:solidFill>
                  </a:rPr>
                  <a:t>Present / Report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6DF140-4072-B842-B10A-DF047D48E3A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flipH="1">
                <a:off x="2078666" y="1796413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B11EDE7B-6CB4-7D49-9854-30DB135DE5A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2194279" y="3530619"/>
                <a:ext cx="2589502" cy="588152"/>
              </a:xfrm>
              <a:prstGeom prst="bentConnector2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CF0643-994C-984F-BF32-ADA6A1F7C8C1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078666" y="2663516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3857E5-6E76-6A40-A53B-2EDB80D52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8818" y="3533674"/>
                <a:ext cx="0" cy="1170194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642A95-C460-D44B-B1A4-8C41ABFB7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4280" y="3530619"/>
                <a:ext cx="0" cy="1170194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EEDCF4F-259E-7E4A-8980-64DE351DE80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5789621" y="3251669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FC75BA8A-B3E1-5D40-B04E-1CF94AF02DFF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5789621" y="3251669"/>
                <a:ext cx="693433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EEA6AB6E-18BD-AE49-A69B-5978E96CCD08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>
                <a:off x="5789621" y="3251669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C6EAF659-2366-CF47-A5C2-CB91001CB380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 flipV="1">
                <a:off x="5789621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77F9347E-9988-904B-998B-1DA1028452F3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5789621" y="1523574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>
                <a:extLst>
                  <a:ext uri="{FF2B5EF4-FFF2-40B4-BE49-F238E27FC236}">
                    <a16:creationId xmlns:a16="http://schemas.microsoft.com/office/drawing/2014/main" id="{95A484ED-60BA-3B43-B924-8627D7F23909}"/>
                  </a:ext>
                </a:extLst>
              </p:cNvPr>
              <p:cNvCxnSpPr>
                <a:cxnSpLocks/>
                <a:stCxn id="12" idx="3"/>
                <a:endCxn id="15" idx="1"/>
              </p:cNvCxnSpPr>
              <p:nvPr/>
            </p:nvCxnSpPr>
            <p:spPr>
              <a:xfrm flipV="1">
                <a:off x="8494734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7ACE9B5E-0890-CB4C-A02E-2E491F9DD0CF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 flipV="1">
                <a:off x="8494734" y="2384566"/>
                <a:ext cx="693434" cy="173420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E4140E09-3E4A-C044-B181-9350C3237056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8494734" y="2384566"/>
                <a:ext cx="693434" cy="259519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D7A621F7-BC0A-9745-AF79-B6B63C39C3BA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8494734" y="1523574"/>
                <a:ext cx="693434" cy="86099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EF8243E-9758-044E-8B37-DD0F4E04AC93}"/>
                  </a:ext>
                </a:extLst>
              </p:cNvPr>
              <p:cNvCxnSpPr>
                <a:cxnSpLocks/>
                <a:stCxn id="11" idx="3"/>
                <a:endCxn id="15" idx="1"/>
              </p:cNvCxnSpPr>
              <p:nvPr/>
            </p:nvCxnSpPr>
            <p:spPr>
              <a:xfrm>
                <a:off x="8494735" y="2384566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827E99A-515E-5745-8CB4-96DCC7086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4007" y="2649689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1488F72-25F2-494C-AA35-BA5DA6E84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4006" y="3550556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E0E29D2-FF03-E744-9221-0D6C8E02CB7B}"/>
                </a:ext>
              </a:extLst>
            </p:cNvPr>
            <p:cNvSpPr/>
            <p:nvPr/>
          </p:nvSpPr>
          <p:spPr>
            <a:xfrm>
              <a:off x="9139870" y="4999888"/>
              <a:ext cx="2011680" cy="557901"/>
            </a:xfrm>
            <a:prstGeom prst="round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67676"/>
                  </a:solidFill>
                </a:rPr>
                <a:t>Complete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0733981-C432-5E4A-BE2B-FB736E386614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68" y="4696239"/>
              <a:ext cx="1" cy="309202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8255374B-7E14-2A44-8858-2AF9B781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12" y="1735659"/>
            <a:ext cx="893906" cy="89895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B1E42D0B-ECF8-4143-8C64-2F3B79AC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11" y="1100406"/>
            <a:ext cx="462925" cy="439328"/>
          </a:xfrm>
          <a:prstGeom prst="rect">
            <a:avLst/>
          </a:prstGeom>
        </p:spPr>
      </p:pic>
      <p:pic>
        <p:nvPicPr>
          <p:cNvPr id="31" name="Picture 30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D33C793B-38C1-7E43-825F-8CE90F547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1" y="1092216"/>
            <a:ext cx="626155" cy="626155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6F840234-3695-8D4F-935F-31D1D0AAE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835" y="1932508"/>
            <a:ext cx="556380" cy="48219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D910E256-756D-A044-BF49-CD53094B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83" y="4441668"/>
            <a:ext cx="1552724" cy="5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125C9C15-3BD8-E14B-883F-DB1F129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4821F-8E78-074C-AF62-4555BF385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Who Did What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2AD12B-EE99-E14F-AFBB-8873F473217A}"/>
              </a:ext>
            </a:extLst>
          </p:cNvPr>
          <p:cNvSpPr/>
          <p:nvPr/>
        </p:nvSpPr>
        <p:spPr>
          <a:xfrm>
            <a:off x="8943701" y="2241456"/>
            <a:ext cx="2419941" cy="3447709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00A6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699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D21FD1D-8A9F-8C45-9BB5-81CCF9465674}"/>
              </a:ext>
            </a:extLst>
          </p:cNvPr>
          <p:cNvSpPr/>
          <p:nvPr/>
        </p:nvSpPr>
        <p:spPr>
          <a:xfrm>
            <a:off x="828358" y="3114116"/>
            <a:ext cx="5076371" cy="2575057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00A6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1BECE5-C716-A648-BE64-6DBC6C7C6DE7}"/>
              </a:ext>
            </a:extLst>
          </p:cNvPr>
          <p:cNvGrpSpPr/>
          <p:nvPr/>
        </p:nvGrpSpPr>
        <p:grpSpPr>
          <a:xfrm>
            <a:off x="1032489" y="1534532"/>
            <a:ext cx="10127022" cy="4023257"/>
            <a:chOff x="1032489" y="1534532"/>
            <a:chExt cx="10127022" cy="402325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66E1B2-0137-3345-81D7-8F1EB1B3005C}"/>
                </a:ext>
              </a:extLst>
            </p:cNvPr>
            <p:cNvGrpSpPr/>
            <p:nvPr/>
          </p:nvGrpSpPr>
          <p:grpSpPr>
            <a:xfrm>
              <a:off x="1032489" y="1534532"/>
              <a:ext cx="10127022" cy="4020202"/>
              <a:chOff x="1072826" y="1238512"/>
              <a:chExt cx="10127022" cy="402020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8077C8-CF11-E649-B772-701899FC0FCA}"/>
                  </a:ext>
                </a:extLst>
              </p:cNvPr>
              <p:cNvSpPr/>
              <p:nvPr/>
            </p:nvSpPr>
            <p:spPr>
              <a:xfrm>
                <a:off x="1072827" y="1238512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Data Extraction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F18D7F9-1303-DC41-B008-DCB76A436A2F}"/>
                  </a:ext>
                </a:extLst>
              </p:cNvPr>
              <p:cNvSpPr/>
              <p:nvPr/>
            </p:nvSpPr>
            <p:spPr>
              <a:xfrm>
                <a:off x="1072826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Preprocessing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88FFA84-8449-264D-A34F-2BB4A3A84826}"/>
                  </a:ext>
                </a:extLst>
              </p:cNvPr>
              <p:cNvSpPr/>
              <p:nvPr/>
            </p:nvSpPr>
            <p:spPr>
              <a:xfrm>
                <a:off x="1072826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Data Exploring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0C9279-8EC2-6547-873C-78F0A8B91706}"/>
                  </a:ext>
                </a:extLst>
              </p:cNvPr>
              <p:cNvSpPr/>
              <p:nvPr/>
            </p:nvSpPr>
            <p:spPr>
              <a:xfrm>
                <a:off x="1072826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Format Design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C9063B-4EDD-C649-B0A1-F64799F2FDDF}"/>
                  </a:ext>
                </a:extLst>
              </p:cNvPr>
              <p:cNvSpPr/>
              <p:nvPr/>
            </p:nvSpPr>
            <p:spPr>
              <a:xfrm>
                <a:off x="3777941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Visualization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B42F4F-A678-1C40-A508-3A7306E6D218}"/>
                  </a:ext>
                </a:extLst>
              </p:cNvPr>
              <p:cNvSpPr/>
              <p:nvPr/>
            </p:nvSpPr>
            <p:spPr>
              <a:xfrm>
                <a:off x="6483054" y="124462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Bubble Map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654970D-A248-FD49-A1B5-1E2762D74C59}"/>
                  </a:ext>
                </a:extLst>
              </p:cNvPr>
              <p:cNvSpPr/>
              <p:nvPr/>
            </p:nvSpPr>
            <p:spPr>
              <a:xfrm>
                <a:off x="6483055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Bar Plot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DED65CF-BA86-654A-A2C6-FEB5E2A7CAC1}"/>
                  </a:ext>
                </a:extLst>
              </p:cNvPr>
              <p:cNvSpPr/>
              <p:nvPr/>
            </p:nvSpPr>
            <p:spPr>
              <a:xfrm>
                <a:off x="6483054" y="2972718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Histogram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06300B2-197E-FE47-AF3F-CEB764FD4D53}"/>
                  </a:ext>
                </a:extLst>
              </p:cNvPr>
              <p:cNvSpPr/>
              <p:nvPr/>
            </p:nvSpPr>
            <p:spPr>
              <a:xfrm>
                <a:off x="6483054" y="3839821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Bubble Plot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81E4F9-2613-DC4C-957E-6B272CB4575A}"/>
                  </a:ext>
                </a:extLst>
              </p:cNvPr>
              <p:cNvSpPr/>
              <p:nvPr/>
            </p:nvSpPr>
            <p:spPr>
              <a:xfrm>
                <a:off x="6483054" y="47008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Circular Bar Plot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166B6B4-6A6B-4948-8860-6160DC0765C2}"/>
                  </a:ext>
                </a:extLst>
              </p:cNvPr>
              <p:cNvSpPr/>
              <p:nvPr/>
            </p:nvSpPr>
            <p:spPr>
              <a:xfrm>
                <a:off x="9188168" y="2105615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Integration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514E590-ECAA-4B46-907D-152CB03BC60A}"/>
                  </a:ext>
                </a:extLst>
              </p:cNvPr>
              <p:cNvSpPr/>
              <p:nvPr/>
            </p:nvSpPr>
            <p:spPr>
              <a:xfrm>
                <a:off x="9188168" y="297577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Layout Adjustment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6DD25E7-0E5A-1D4C-9779-804E93B04A91}"/>
                  </a:ext>
                </a:extLst>
              </p:cNvPr>
              <p:cNvSpPr/>
              <p:nvPr/>
            </p:nvSpPr>
            <p:spPr>
              <a:xfrm>
                <a:off x="9188167" y="3831113"/>
                <a:ext cx="2011680" cy="557901"/>
              </a:xfrm>
              <a:prstGeom prst="roundRect">
                <a:avLst/>
              </a:prstGeom>
              <a:noFill/>
              <a:ln w="28575">
                <a:solidFill>
                  <a:srgbClr val="7676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A699"/>
                    </a:solidFill>
                  </a:rPr>
                  <a:t>Present / Report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56DF140-4072-B842-B10A-DF047D48E3A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flipH="1">
                <a:off x="2078666" y="1796413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B11EDE7B-6CB4-7D49-9854-30DB135DE5A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2194279" y="3530619"/>
                <a:ext cx="2589502" cy="588152"/>
              </a:xfrm>
              <a:prstGeom prst="bentConnector2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CF0643-994C-984F-BF32-ADA6A1F7C8C1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078666" y="2663516"/>
                <a:ext cx="1" cy="309202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3857E5-6E76-6A40-A53B-2EDB80D52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8818" y="3533674"/>
                <a:ext cx="0" cy="1170194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642A95-C460-D44B-B1A4-8C41ABFB7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4280" y="3530619"/>
                <a:ext cx="0" cy="1170194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EEDCF4F-259E-7E4A-8980-64DE351DE80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5789621" y="3251669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FC75BA8A-B3E1-5D40-B04E-1CF94AF02DFF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5789621" y="3251669"/>
                <a:ext cx="693433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EEA6AB6E-18BD-AE49-A69B-5978E96CCD08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>
                <a:off x="5789621" y="3251669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C6EAF659-2366-CF47-A5C2-CB91001CB380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 flipV="1">
                <a:off x="5789621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77F9347E-9988-904B-998B-1DA1028452F3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5789621" y="1523574"/>
                <a:ext cx="693433" cy="17280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>
                <a:extLst>
                  <a:ext uri="{FF2B5EF4-FFF2-40B4-BE49-F238E27FC236}">
                    <a16:creationId xmlns:a16="http://schemas.microsoft.com/office/drawing/2014/main" id="{95A484ED-60BA-3B43-B924-8627D7F23909}"/>
                  </a:ext>
                </a:extLst>
              </p:cNvPr>
              <p:cNvCxnSpPr>
                <a:cxnSpLocks/>
                <a:stCxn id="12" idx="3"/>
                <a:endCxn id="15" idx="1"/>
              </p:cNvCxnSpPr>
              <p:nvPr/>
            </p:nvCxnSpPr>
            <p:spPr>
              <a:xfrm flipV="1">
                <a:off x="8494734" y="2384566"/>
                <a:ext cx="693434" cy="8671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7ACE9B5E-0890-CB4C-A02E-2E491F9DD0CF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 flipV="1">
                <a:off x="8494734" y="2384566"/>
                <a:ext cx="693434" cy="173420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E4140E09-3E4A-C044-B181-9350C3237056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8494734" y="2384566"/>
                <a:ext cx="693434" cy="259519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D7A621F7-BC0A-9745-AF79-B6B63C39C3BA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8494734" y="1523574"/>
                <a:ext cx="693434" cy="86099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EF8243E-9758-044E-8B37-DD0F4E04AC93}"/>
                  </a:ext>
                </a:extLst>
              </p:cNvPr>
              <p:cNvCxnSpPr>
                <a:cxnSpLocks/>
                <a:stCxn id="11" idx="3"/>
                <a:endCxn id="15" idx="1"/>
              </p:cNvCxnSpPr>
              <p:nvPr/>
            </p:nvCxnSpPr>
            <p:spPr>
              <a:xfrm>
                <a:off x="8494735" y="2384566"/>
                <a:ext cx="69343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827E99A-515E-5745-8CB4-96DCC7086013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>
                <a:off x="10194008" y="2663516"/>
                <a:ext cx="0" cy="312257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1488F72-25F2-494C-AA35-BA5DA6E84056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0194006" y="3550556"/>
                <a:ext cx="1" cy="280557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2194C67-0CB3-8E41-991D-3E700A22B9AE}"/>
                </a:ext>
              </a:extLst>
            </p:cNvPr>
            <p:cNvSpPr/>
            <p:nvPr/>
          </p:nvSpPr>
          <p:spPr>
            <a:xfrm>
              <a:off x="9139870" y="4999888"/>
              <a:ext cx="2011680" cy="557901"/>
            </a:xfrm>
            <a:prstGeom prst="roundRect">
              <a:avLst/>
            </a:prstGeom>
            <a:noFill/>
            <a:ln w="28575">
              <a:solidFill>
                <a:srgbClr val="7676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A699"/>
                  </a:solidFill>
                </a:rPr>
                <a:t>Complete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BA080A1-E6B2-C845-97D3-1F9D9422DC9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68" y="4696239"/>
              <a:ext cx="1" cy="309202"/>
            </a:xfrm>
            <a:prstGeom prst="straightConnector1">
              <a:avLst/>
            </a:prstGeom>
            <a:ln w="3810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0789D4F-07AF-2B4C-9D7A-9F62293026E9}"/>
              </a:ext>
            </a:extLst>
          </p:cNvPr>
          <p:cNvSpPr/>
          <p:nvPr/>
        </p:nvSpPr>
        <p:spPr>
          <a:xfrm>
            <a:off x="818005" y="2961401"/>
            <a:ext cx="682336" cy="364799"/>
          </a:xfrm>
          <a:prstGeom prst="roundRect">
            <a:avLst/>
          </a:prstGeom>
          <a:solidFill>
            <a:srgbClr val="00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Ren</a:t>
            </a:r>
          </a:p>
          <a:p>
            <a:pPr algn="ctr"/>
            <a:r>
              <a:rPr lang="en-US" sz="1100" dirty="0"/>
              <a:t>Ze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8574BF9-8AD1-7944-817F-F83452FBA1F9}"/>
              </a:ext>
            </a:extLst>
          </p:cNvPr>
          <p:cNvSpPr/>
          <p:nvPr/>
        </p:nvSpPr>
        <p:spPr>
          <a:xfrm>
            <a:off x="8952977" y="2096112"/>
            <a:ext cx="682336" cy="364799"/>
          </a:xfrm>
          <a:prstGeom prst="roundRect">
            <a:avLst/>
          </a:prstGeom>
          <a:solidFill>
            <a:srgbClr val="00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Ren</a:t>
            </a:r>
          </a:p>
          <a:p>
            <a:pPr algn="ctr"/>
            <a:r>
              <a:rPr lang="en-US" sz="1100" dirty="0"/>
              <a:t>Ze</a:t>
            </a:r>
          </a:p>
        </p:txBody>
      </p:sp>
    </p:spTree>
    <p:extLst>
      <p:ext uri="{BB962C8B-B14F-4D97-AF65-F5344CB8AC3E}">
        <p14:creationId xmlns:p14="http://schemas.microsoft.com/office/powerpoint/2010/main" val="23655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125C9C15-3BD8-E14B-883F-DB1F129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B4821F-8E78-074C-AF62-4555BF385F1A}"/>
              </a:ext>
            </a:extLst>
          </p:cNvPr>
          <p:cNvSpPr/>
          <p:nvPr/>
        </p:nvSpPr>
        <p:spPr>
          <a:xfrm>
            <a:off x="0" y="2587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A78FEA-E11E-2644-B38F-A8B1D7507A6F}"/>
              </a:ext>
            </a:extLst>
          </p:cNvPr>
          <p:cNvSpPr/>
          <p:nvPr/>
        </p:nvSpPr>
        <p:spPr>
          <a:xfrm>
            <a:off x="185519" y="112757"/>
            <a:ext cx="11820962" cy="468643"/>
          </a:xfrm>
          <a:prstGeom prst="roundRect">
            <a:avLst/>
          </a:prstGeom>
          <a:solidFill>
            <a:srgbClr val="767676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Who Did What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0B58B70-8093-9949-AC9D-A7BB0AE653BA}"/>
              </a:ext>
            </a:extLst>
          </p:cNvPr>
          <p:cNvSpPr/>
          <p:nvPr/>
        </p:nvSpPr>
        <p:spPr>
          <a:xfrm>
            <a:off x="828358" y="2218484"/>
            <a:ext cx="2419941" cy="883966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F5A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A909A6-1684-CB43-A2B3-4228CA45141D}"/>
              </a:ext>
            </a:extLst>
          </p:cNvPr>
          <p:cNvSpPr/>
          <p:nvPr/>
        </p:nvSpPr>
        <p:spPr>
          <a:xfrm>
            <a:off x="6251911" y="1371167"/>
            <a:ext cx="2419941" cy="4346142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F5A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2AD12B-EE99-E14F-AFBB-8873F473217A}"/>
              </a:ext>
            </a:extLst>
          </p:cNvPr>
          <p:cNvSpPr/>
          <p:nvPr/>
        </p:nvSpPr>
        <p:spPr>
          <a:xfrm>
            <a:off x="8943701" y="2241457"/>
            <a:ext cx="2419941" cy="3475851"/>
          </a:xfrm>
          <a:prstGeom prst="roundRect">
            <a:avLst>
              <a:gd name="adj" fmla="val 12892"/>
            </a:avLst>
          </a:prstGeom>
          <a:noFill/>
          <a:ln w="28575">
            <a:solidFill>
              <a:srgbClr val="FF5A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7676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2A5081-5EBB-864E-A522-29398C24683A}"/>
              </a:ext>
            </a:extLst>
          </p:cNvPr>
          <p:cNvGrpSpPr/>
          <p:nvPr/>
        </p:nvGrpSpPr>
        <p:grpSpPr>
          <a:xfrm>
            <a:off x="1032489" y="1531455"/>
            <a:ext cx="10127022" cy="4023146"/>
            <a:chOff x="1032489" y="1531455"/>
            <a:chExt cx="10127022" cy="402314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BA24D8E-D11B-224F-B402-1E473FB4467B}"/>
                </a:ext>
              </a:extLst>
            </p:cNvPr>
            <p:cNvSpPr/>
            <p:nvPr/>
          </p:nvSpPr>
          <p:spPr>
            <a:xfrm>
              <a:off x="9147829" y="4996700"/>
              <a:ext cx="2011680" cy="557901"/>
            </a:xfrm>
            <a:prstGeom prst="roundRect">
              <a:avLst/>
            </a:prstGeom>
            <a:noFill/>
            <a:ln w="28575">
              <a:solidFill>
                <a:srgbClr val="7676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5A5F"/>
                  </a:solidFill>
                </a:rPr>
                <a:t>Complete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BB8BE3-29EC-7148-B05A-F3654A13375B}"/>
                </a:ext>
              </a:extLst>
            </p:cNvPr>
            <p:cNvGrpSpPr/>
            <p:nvPr/>
          </p:nvGrpSpPr>
          <p:grpSpPr>
            <a:xfrm>
              <a:off x="1032489" y="1531455"/>
              <a:ext cx="10127022" cy="4020202"/>
              <a:chOff x="1032489" y="1531455"/>
              <a:chExt cx="10127022" cy="402020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966E1B2-0137-3345-81D7-8F1EB1B3005C}"/>
                  </a:ext>
                </a:extLst>
              </p:cNvPr>
              <p:cNvGrpSpPr/>
              <p:nvPr/>
            </p:nvGrpSpPr>
            <p:grpSpPr>
              <a:xfrm>
                <a:off x="1032489" y="1531455"/>
                <a:ext cx="10127022" cy="4020202"/>
                <a:chOff x="1072826" y="1238512"/>
                <a:chExt cx="10127022" cy="4020202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808077C8-CF11-E649-B772-701899FC0FCA}"/>
                    </a:ext>
                  </a:extLst>
                </p:cNvPr>
                <p:cNvSpPr/>
                <p:nvPr/>
              </p:nvSpPr>
              <p:spPr>
                <a:xfrm>
                  <a:off x="1072827" y="1238512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</a:rPr>
                    <a:t>Data Extraction</a:t>
                  </a:r>
                </a:p>
              </p:txBody>
            </p:sp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F18D7F9-1303-DC41-B008-DCB76A436A2F}"/>
                    </a:ext>
                  </a:extLst>
                </p:cNvPr>
                <p:cNvSpPr/>
                <p:nvPr/>
              </p:nvSpPr>
              <p:spPr>
                <a:xfrm>
                  <a:off x="1072826" y="2105615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Preprocessing</a:t>
                  </a:r>
                </a:p>
              </p:txBody>
            </p:sp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588FFA84-8449-264D-A34F-2BB4A3A84826}"/>
                    </a:ext>
                  </a:extLst>
                </p:cNvPr>
                <p:cNvSpPr/>
                <p:nvPr/>
              </p:nvSpPr>
              <p:spPr>
                <a:xfrm>
                  <a:off x="1072826" y="2972718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</a:rPr>
                    <a:t>Data Exploring</a:t>
                  </a:r>
                </a:p>
              </p:txBody>
            </p:sp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0E0C9279-8EC2-6547-873C-78F0A8B91706}"/>
                    </a:ext>
                  </a:extLst>
                </p:cNvPr>
                <p:cNvSpPr/>
                <p:nvPr/>
              </p:nvSpPr>
              <p:spPr>
                <a:xfrm>
                  <a:off x="1072826" y="4700813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</a:rPr>
                    <a:t>Format Design</a:t>
                  </a:r>
                </a:p>
              </p:txBody>
            </p:sp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B8C9063B-4EDD-C649-B0A1-F64799F2FDDF}"/>
                    </a:ext>
                  </a:extLst>
                </p:cNvPr>
                <p:cNvSpPr/>
                <p:nvPr/>
              </p:nvSpPr>
              <p:spPr>
                <a:xfrm>
                  <a:off x="3777941" y="2972718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</a:rPr>
                    <a:t>Visualization</a:t>
                  </a:r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9B42F4F-A678-1C40-A508-3A7306E6D218}"/>
                    </a:ext>
                  </a:extLst>
                </p:cNvPr>
                <p:cNvSpPr/>
                <p:nvPr/>
              </p:nvSpPr>
              <p:spPr>
                <a:xfrm>
                  <a:off x="6483054" y="1244623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Bubble Map</a:t>
                  </a:r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3654970D-A248-FD49-A1B5-1E2762D74C59}"/>
                    </a:ext>
                  </a:extLst>
                </p:cNvPr>
                <p:cNvSpPr/>
                <p:nvPr/>
              </p:nvSpPr>
              <p:spPr>
                <a:xfrm>
                  <a:off x="6483055" y="2105615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Bar Plot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DDED65CF-BA86-654A-A2C6-FEB5E2A7CAC1}"/>
                    </a:ext>
                  </a:extLst>
                </p:cNvPr>
                <p:cNvSpPr/>
                <p:nvPr/>
              </p:nvSpPr>
              <p:spPr>
                <a:xfrm>
                  <a:off x="6483054" y="2972718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Histogram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06300B2-197E-FE47-AF3F-CEB764FD4D53}"/>
                    </a:ext>
                  </a:extLst>
                </p:cNvPr>
                <p:cNvSpPr/>
                <p:nvPr/>
              </p:nvSpPr>
              <p:spPr>
                <a:xfrm>
                  <a:off x="6483054" y="3839821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Bubble Plot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EE81E4F9-2613-DC4C-957E-6B272CB4575A}"/>
                    </a:ext>
                  </a:extLst>
                </p:cNvPr>
                <p:cNvSpPr/>
                <p:nvPr/>
              </p:nvSpPr>
              <p:spPr>
                <a:xfrm>
                  <a:off x="6483054" y="4700813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Circular Bar Plot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166B6B4-6A6B-4948-8860-6160DC0765C2}"/>
                    </a:ext>
                  </a:extLst>
                </p:cNvPr>
                <p:cNvSpPr/>
                <p:nvPr/>
              </p:nvSpPr>
              <p:spPr>
                <a:xfrm>
                  <a:off x="9188168" y="2105615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Integration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9514E590-ECAA-4B46-907D-152CB03BC60A}"/>
                    </a:ext>
                  </a:extLst>
                </p:cNvPr>
                <p:cNvSpPr/>
                <p:nvPr/>
              </p:nvSpPr>
              <p:spPr>
                <a:xfrm>
                  <a:off x="9188168" y="2975773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5A5F"/>
                      </a:solidFill>
                    </a:rPr>
                    <a:t>Layout Adjustment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E6DD25E7-0E5A-1D4C-9779-804E93B04A91}"/>
                    </a:ext>
                  </a:extLst>
                </p:cNvPr>
                <p:cNvSpPr/>
                <p:nvPr/>
              </p:nvSpPr>
              <p:spPr>
                <a:xfrm>
                  <a:off x="9188167" y="3831113"/>
                  <a:ext cx="2011680" cy="557901"/>
                </a:xfrm>
                <a:prstGeom prst="roundRect">
                  <a:avLst/>
                </a:prstGeom>
                <a:noFill/>
                <a:ln w="28575">
                  <a:solidFill>
                    <a:srgbClr val="7676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</a:rPr>
                    <a:t>Present / </a:t>
                  </a:r>
                  <a:r>
                    <a:rPr lang="en-US" dirty="0">
                      <a:solidFill>
                        <a:srgbClr val="FF5A5F"/>
                      </a:solidFill>
                    </a:rPr>
                    <a:t>Report 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56DF140-4072-B842-B10A-DF047D48E3A8}"/>
                    </a:ext>
                  </a:extLst>
                </p:cNvPr>
                <p:cNvCxnSpPr>
                  <a:cxnSpLocks/>
                  <a:stCxn id="4" idx="2"/>
                  <a:endCxn id="5" idx="0"/>
                </p:cNvCxnSpPr>
                <p:nvPr/>
              </p:nvCxnSpPr>
              <p:spPr>
                <a:xfrm flipH="1">
                  <a:off x="2078666" y="1796413"/>
                  <a:ext cx="1" cy="309202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11EDE7B-6CB4-7D49-9854-30DB135DE5A7}"/>
                    </a:ext>
                  </a:extLst>
                </p:cNvPr>
                <p:cNvCxnSpPr>
                  <a:cxnSpLocks/>
                  <a:endCxn id="8" idx="2"/>
                </p:cNvCxnSpPr>
                <p:nvPr/>
              </p:nvCxnSpPr>
              <p:spPr>
                <a:xfrm flipV="1">
                  <a:off x="2194279" y="3530619"/>
                  <a:ext cx="2589502" cy="588152"/>
                </a:xfrm>
                <a:prstGeom prst="bentConnector2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9CF0643-994C-984F-BF32-ADA6A1F7C8C1}"/>
                    </a:ext>
                  </a:extLst>
                </p:cNvPr>
                <p:cNvCxnSpPr>
                  <a:cxnSpLocks/>
                  <a:stCxn id="5" idx="2"/>
                </p:cNvCxnSpPr>
                <p:nvPr/>
              </p:nvCxnSpPr>
              <p:spPr>
                <a:xfrm>
                  <a:off x="2078666" y="2663516"/>
                  <a:ext cx="1" cy="309202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D3857E5-6E76-6A40-A53B-2EDB80D52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8818" y="3533674"/>
                  <a:ext cx="0" cy="1170194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AC642A95-C460-D44B-B1A4-8C41ABFB7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4280" y="3530619"/>
                  <a:ext cx="0" cy="1170194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0EEDCF4F-259E-7E4A-8980-64DE351DE800}"/>
                    </a:ext>
                  </a:extLst>
                </p:cNvPr>
                <p:cNvCxnSpPr>
                  <a:cxnSpLocks/>
                  <a:stCxn id="8" idx="3"/>
                  <a:endCxn id="12" idx="1"/>
                </p:cNvCxnSpPr>
                <p:nvPr/>
              </p:nvCxnSpPr>
              <p:spPr>
                <a:xfrm>
                  <a:off x="5789621" y="3251669"/>
                  <a:ext cx="693433" cy="0"/>
                </a:xfrm>
                <a:prstGeom prst="straightConnector1">
                  <a:avLst/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lbow Connector 34">
                  <a:extLst>
                    <a:ext uri="{FF2B5EF4-FFF2-40B4-BE49-F238E27FC236}">
                      <a16:creationId xmlns:a16="http://schemas.microsoft.com/office/drawing/2014/main" id="{FC75BA8A-B3E1-5D40-B04E-1CF94AF02DFF}"/>
                    </a:ext>
                  </a:extLst>
                </p:cNvPr>
                <p:cNvCxnSpPr>
                  <a:cxnSpLocks/>
                  <a:stCxn id="8" idx="3"/>
                  <a:endCxn id="13" idx="1"/>
                </p:cNvCxnSpPr>
                <p:nvPr/>
              </p:nvCxnSpPr>
              <p:spPr>
                <a:xfrm>
                  <a:off x="5789621" y="3251669"/>
                  <a:ext cx="693433" cy="867103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EEA6AB6E-18BD-AE49-A69B-5978E96CCD08}"/>
                    </a:ext>
                  </a:extLst>
                </p:cNvPr>
                <p:cNvCxnSpPr>
                  <a:cxnSpLocks/>
                  <a:stCxn id="8" idx="3"/>
                  <a:endCxn id="14" idx="1"/>
                </p:cNvCxnSpPr>
                <p:nvPr/>
              </p:nvCxnSpPr>
              <p:spPr>
                <a:xfrm>
                  <a:off x="5789621" y="3251669"/>
                  <a:ext cx="693433" cy="1728095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C6EAF659-2366-CF47-A5C2-CB91001CB380}"/>
                    </a:ext>
                  </a:extLst>
                </p:cNvPr>
                <p:cNvCxnSpPr>
                  <a:cxnSpLocks/>
                  <a:stCxn id="8" idx="3"/>
                  <a:endCxn id="11" idx="1"/>
                </p:cNvCxnSpPr>
                <p:nvPr/>
              </p:nvCxnSpPr>
              <p:spPr>
                <a:xfrm flipV="1">
                  <a:off x="5789621" y="2384566"/>
                  <a:ext cx="693434" cy="867103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77F9347E-9988-904B-998B-1DA1028452F3}"/>
                    </a:ext>
                  </a:extLst>
                </p:cNvPr>
                <p:cNvCxnSpPr>
                  <a:cxnSpLocks/>
                  <a:stCxn id="8" idx="3"/>
                  <a:endCxn id="9" idx="1"/>
                </p:cNvCxnSpPr>
                <p:nvPr/>
              </p:nvCxnSpPr>
              <p:spPr>
                <a:xfrm flipV="1">
                  <a:off x="5789621" y="1523574"/>
                  <a:ext cx="693433" cy="1728095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lbow Connector 48">
                  <a:extLst>
                    <a:ext uri="{FF2B5EF4-FFF2-40B4-BE49-F238E27FC236}">
                      <a16:creationId xmlns:a16="http://schemas.microsoft.com/office/drawing/2014/main" id="{95A484ED-60BA-3B43-B924-8627D7F23909}"/>
                    </a:ext>
                  </a:extLst>
                </p:cNvPr>
                <p:cNvCxnSpPr>
                  <a:cxnSpLocks/>
                  <a:stCxn id="12" idx="3"/>
                  <a:endCxn id="15" idx="1"/>
                </p:cNvCxnSpPr>
                <p:nvPr/>
              </p:nvCxnSpPr>
              <p:spPr>
                <a:xfrm flipV="1">
                  <a:off x="8494734" y="2384566"/>
                  <a:ext cx="693434" cy="867103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>
                  <a:extLst>
                    <a:ext uri="{FF2B5EF4-FFF2-40B4-BE49-F238E27FC236}">
                      <a16:creationId xmlns:a16="http://schemas.microsoft.com/office/drawing/2014/main" id="{7ACE9B5E-0890-CB4C-A02E-2E491F9DD0CF}"/>
                    </a:ext>
                  </a:extLst>
                </p:cNvPr>
                <p:cNvCxnSpPr>
                  <a:cxnSpLocks/>
                  <a:stCxn id="13" idx="3"/>
                  <a:endCxn id="15" idx="1"/>
                </p:cNvCxnSpPr>
                <p:nvPr/>
              </p:nvCxnSpPr>
              <p:spPr>
                <a:xfrm flipV="1">
                  <a:off x="8494734" y="2384566"/>
                  <a:ext cx="693434" cy="1734206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4140E09-3E4A-C044-B181-9350C3237056}"/>
                    </a:ext>
                  </a:extLst>
                </p:cNvPr>
                <p:cNvCxnSpPr>
                  <a:cxnSpLocks/>
                  <a:stCxn id="14" idx="3"/>
                  <a:endCxn id="15" idx="1"/>
                </p:cNvCxnSpPr>
                <p:nvPr/>
              </p:nvCxnSpPr>
              <p:spPr>
                <a:xfrm flipV="1">
                  <a:off x="8494734" y="2384566"/>
                  <a:ext cx="693434" cy="2595198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Elbow Connector 57">
                  <a:extLst>
                    <a:ext uri="{FF2B5EF4-FFF2-40B4-BE49-F238E27FC236}">
                      <a16:creationId xmlns:a16="http://schemas.microsoft.com/office/drawing/2014/main" id="{D7A621F7-BC0A-9745-AF79-B6B63C39C3BA}"/>
                    </a:ext>
                  </a:extLst>
                </p:cNvPr>
                <p:cNvCxnSpPr>
                  <a:cxnSpLocks/>
                  <a:stCxn id="9" idx="3"/>
                  <a:endCxn id="15" idx="1"/>
                </p:cNvCxnSpPr>
                <p:nvPr/>
              </p:nvCxnSpPr>
              <p:spPr>
                <a:xfrm>
                  <a:off x="8494734" y="1523574"/>
                  <a:ext cx="693434" cy="860992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EF8243E-9758-044E-8B37-DD0F4E04AC93}"/>
                    </a:ext>
                  </a:extLst>
                </p:cNvPr>
                <p:cNvCxnSpPr>
                  <a:cxnSpLocks/>
                  <a:stCxn id="11" idx="3"/>
                  <a:endCxn id="15" idx="1"/>
                </p:cNvCxnSpPr>
                <p:nvPr/>
              </p:nvCxnSpPr>
              <p:spPr>
                <a:xfrm>
                  <a:off x="8494735" y="2384566"/>
                  <a:ext cx="693433" cy="0"/>
                </a:xfrm>
                <a:prstGeom prst="straightConnector1">
                  <a:avLst/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827E99A-515E-5745-8CB4-96DCC7086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94007" y="2649689"/>
                  <a:ext cx="1" cy="309202"/>
                </a:xfrm>
                <a:prstGeom prst="straightConnector1">
                  <a:avLst/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1488F72-25F2-494C-AA35-BA5DA6E84056}"/>
                    </a:ext>
                  </a:extLst>
                </p:cNvPr>
                <p:cNvCxnSpPr>
                  <a:cxnSpLocks/>
                  <a:endCxn id="18" idx="0"/>
                </p:cNvCxnSpPr>
                <p:nvPr/>
              </p:nvCxnSpPr>
              <p:spPr>
                <a:xfrm>
                  <a:off x="10194006" y="3550556"/>
                  <a:ext cx="1" cy="280557"/>
                </a:xfrm>
                <a:prstGeom prst="straightConnector1">
                  <a:avLst/>
                </a:prstGeom>
                <a:ln w="38100">
                  <a:solidFill>
                    <a:srgbClr val="76767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8D630412-D780-2247-86B7-19F38D6C8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668" y="4696239"/>
                <a:ext cx="1" cy="309202"/>
              </a:xfrm>
              <a:prstGeom prst="straightConnector1">
                <a:avLst/>
              </a:prstGeom>
              <a:ln w="38100">
                <a:solidFill>
                  <a:srgbClr val="7676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EF41DFE-9CAD-8F4C-8B62-436AE1191D09}"/>
              </a:ext>
            </a:extLst>
          </p:cNvPr>
          <p:cNvSpPr/>
          <p:nvPr/>
        </p:nvSpPr>
        <p:spPr>
          <a:xfrm>
            <a:off x="8942554" y="2107811"/>
            <a:ext cx="682336" cy="3647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Wei</a:t>
            </a:r>
          </a:p>
          <a:p>
            <a:pPr algn="ctr"/>
            <a:r>
              <a:rPr lang="en-US" sz="1100" dirty="0"/>
              <a:t>Fan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B72A91BF-9B8F-8549-A2ED-5CF5608F7124}"/>
              </a:ext>
            </a:extLst>
          </p:cNvPr>
          <p:cNvSpPr/>
          <p:nvPr/>
        </p:nvSpPr>
        <p:spPr>
          <a:xfrm>
            <a:off x="6251911" y="1249780"/>
            <a:ext cx="682336" cy="3647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Wei</a:t>
            </a:r>
          </a:p>
          <a:p>
            <a:pPr algn="ctr"/>
            <a:r>
              <a:rPr lang="en-US" sz="1100" dirty="0"/>
              <a:t>Fan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D14A336-ABA3-9544-AD79-5DF5B2437F73}"/>
              </a:ext>
            </a:extLst>
          </p:cNvPr>
          <p:cNvSpPr/>
          <p:nvPr/>
        </p:nvSpPr>
        <p:spPr>
          <a:xfrm>
            <a:off x="839748" y="2078282"/>
            <a:ext cx="682336" cy="3647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Wei</a:t>
            </a:r>
          </a:p>
          <a:p>
            <a:pPr algn="ctr"/>
            <a:r>
              <a:rPr lang="en-US" sz="1100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08838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377</Words>
  <Application>Microsoft Macintosh PowerPoint</Application>
  <PresentationFormat>Widescreen</PresentationFormat>
  <Paragraphs>141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晏臣 周</dc:creator>
  <cp:lastModifiedBy>晏臣 周</cp:lastModifiedBy>
  <cp:revision>43</cp:revision>
  <dcterms:created xsi:type="dcterms:W3CDTF">2019-12-03T18:27:45Z</dcterms:created>
  <dcterms:modified xsi:type="dcterms:W3CDTF">2019-12-04T21:36:34Z</dcterms:modified>
</cp:coreProperties>
</file>